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nne Quantick" userId="7bcebee2-8976-4197-a430-2c86669b783a" providerId="ADAL" clId="{7619C7D2-9912-4BAA-8DE3-3175EB749139}"/>
    <pc:docChg chg="custSel addSld modSld sldOrd">
      <pc:chgData name="Joanne Quantick" userId="7bcebee2-8976-4197-a430-2c86669b783a" providerId="ADAL" clId="{7619C7D2-9912-4BAA-8DE3-3175EB749139}" dt="2026-03-09T11:31:50.262" v="799" actId="478"/>
      <pc:docMkLst>
        <pc:docMk/>
      </pc:docMkLst>
      <pc:sldChg chg="delSp mod">
        <pc:chgData name="Joanne Quantick" userId="7bcebee2-8976-4197-a430-2c86669b783a" providerId="ADAL" clId="{7619C7D2-9912-4BAA-8DE3-3175EB749139}" dt="2026-03-09T11:31:50.262" v="799" actId="478"/>
        <pc:sldMkLst>
          <pc:docMk/>
          <pc:sldMk cId="1989900774" sldId="256"/>
        </pc:sldMkLst>
        <pc:spChg chg="del">
          <ac:chgData name="Joanne Quantick" userId="7bcebee2-8976-4197-a430-2c86669b783a" providerId="ADAL" clId="{7619C7D2-9912-4BAA-8DE3-3175EB749139}" dt="2026-03-09T11:31:50.262" v="799" actId="478"/>
          <ac:spMkLst>
            <pc:docMk/>
            <pc:sldMk cId="1989900774" sldId="256"/>
            <ac:spMk id="3" creationId="{00000000-0000-0000-0000-000000000000}"/>
          </ac:spMkLst>
        </pc:spChg>
      </pc:sldChg>
      <pc:sldChg chg="delSp modSp mod">
        <pc:chgData name="Joanne Quantick" userId="7bcebee2-8976-4197-a430-2c86669b783a" providerId="ADAL" clId="{7619C7D2-9912-4BAA-8DE3-3175EB749139}" dt="2026-02-03T14:10:23.951" v="129" actId="478"/>
        <pc:sldMkLst>
          <pc:docMk/>
          <pc:sldMk cId="2022955935" sldId="258"/>
        </pc:sldMkLst>
      </pc:sldChg>
      <pc:sldChg chg="modSp mod">
        <pc:chgData name="Joanne Quantick" userId="7bcebee2-8976-4197-a430-2c86669b783a" providerId="ADAL" clId="{7619C7D2-9912-4BAA-8DE3-3175EB749139}" dt="2026-02-03T14:20:26.331" v="724" actId="27636"/>
        <pc:sldMkLst>
          <pc:docMk/>
          <pc:sldMk cId="2550005510" sldId="259"/>
        </pc:sldMkLst>
      </pc:sldChg>
      <pc:sldChg chg="modSp mod">
        <pc:chgData name="Joanne Quantick" userId="7bcebee2-8976-4197-a430-2c86669b783a" providerId="ADAL" clId="{7619C7D2-9912-4BAA-8DE3-3175EB749139}" dt="2026-02-03T14:16:16.307" v="443" actId="20577"/>
        <pc:sldMkLst>
          <pc:docMk/>
          <pc:sldMk cId="427943720" sldId="260"/>
        </pc:sldMkLst>
      </pc:sldChg>
      <pc:sldChg chg="delSp modSp mod">
        <pc:chgData name="Joanne Quantick" userId="7bcebee2-8976-4197-a430-2c86669b783a" providerId="ADAL" clId="{7619C7D2-9912-4BAA-8DE3-3175EB749139}" dt="2026-02-03T14:18:53.839" v="635" actId="1076"/>
        <pc:sldMkLst>
          <pc:docMk/>
          <pc:sldMk cId="2282579087" sldId="261"/>
        </pc:sldMkLst>
      </pc:sldChg>
      <pc:sldChg chg="delSp modSp mod">
        <pc:chgData name="Joanne Quantick" userId="7bcebee2-8976-4197-a430-2c86669b783a" providerId="ADAL" clId="{7619C7D2-9912-4BAA-8DE3-3175EB749139}" dt="2026-02-03T14:19:49.913" v="719" actId="20577"/>
        <pc:sldMkLst>
          <pc:docMk/>
          <pc:sldMk cId="433479899" sldId="262"/>
        </pc:sldMkLst>
      </pc:sldChg>
      <pc:sldChg chg="addSp modSp new mod ord setBg addAnim">
        <pc:chgData name="Joanne Quantick" userId="7bcebee2-8976-4197-a430-2c86669b783a" providerId="ADAL" clId="{7619C7D2-9912-4BAA-8DE3-3175EB749139}" dt="2026-02-03T14:22:19.784" v="798" actId="20577"/>
        <pc:sldMkLst>
          <pc:docMk/>
          <pc:sldMk cId="1263453711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27BCA-F21E-4824-86C8-B6153BC4AB3D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653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27BCA-F21E-4824-86C8-B6153BC4AB3D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3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27BCA-F21E-4824-86C8-B6153BC4AB3D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66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27BCA-F21E-4824-86C8-B6153BC4AB3D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919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27BCA-F21E-4824-86C8-B6153BC4AB3D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326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27BCA-F21E-4824-86C8-B6153BC4AB3D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796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27BCA-F21E-4824-86C8-B6153BC4AB3D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609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27BCA-F21E-4824-86C8-B6153BC4AB3D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536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27BCA-F21E-4824-86C8-B6153BC4AB3D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235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27BCA-F21E-4824-86C8-B6153BC4AB3D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470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27BCA-F21E-4824-86C8-B6153BC4AB3D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164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27BCA-F21E-4824-86C8-B6153BC4AB3D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362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33" name="Group 1032">
            <a:extLst>
              <a:ext uri="{FF2B5EF4-FFF2-40B4-BE49-F238E27FC236}">
                <a16:creationId xmlns:a16="http://schemas.microsoft.com/office/drawing/2014/main" id="{E4556D3F-F9E0-4DD4-A96F-6A8297B92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929"/>
            <a:ext cx="12188952" cy="3490956"/>
            <a:chOff x="651279" y="598259"/>
            <a:chExt cx="10889442" cy="5680742"/>
          </a:xfrm>
        </p:grpSpPr>
        <p:sp>
          <p:nvSpPr>
            <p:cNvPr id="1034" name="Color">
              <a:extLst>
                <a:ext uri="{FF2B5EF4-FFF2-40B4-BE49-F238E27FC236}">
                  <a16:creationId xmlns:a16="http://schemas.microsoft.com/office/drawing/2014/main" id="{86D4FF5D-6473-4BE3-A6EC-40CE250274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5" name="Color">
              <a:extLst>
                <a:ext uri="{FF2B5EF4-FFF2-40B4-BE49-F238E27FC236}">
                  <a16:creationId xmlns:a16="http://schemas.microsoft.com/office/drawing/2014/main" id="{993888FB-861F-4B4A-819C-BEB6D558A8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026" name="Picture 2" descr="Home - Gwladys Street Community Primary ...">
            <a:extLst>
              <a:ext uri="{FF2B5EF4-FFF2-40B4-BE49-F238E27FC236}">
                <a16:creationId xmlns:a16="http://schemas.microsoft.com/office/drawing/2014/main" id="{F7C7913F-D3FF-F456-623D-C2C0BAD3F3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59"/>
          <a:stretch>
            <a:fillRect/>
          </a:stretch>
        </p:blipFill>
        <p:spPr bwMode="auto">
          <a:xfrm>
            <a:off x="6803647" y="1065276"/>
            <a:ext cx="4730214" cy="4727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37" name="Group 1036">
            <a:extLst>
              <a:ext uri="{FF2B5EF4-FFF2-40B4-BE49-F238E27FC236}">
                <a16:creationId xmlns:a16="http://schemas.microsoft.com/office/drawing/2014/main" id="{65EABBED-2B80-4B13-A7A8-1D34C4A027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1038" name="Freeform: Shape 1037">
              <a:extLst>
                <a:ext uri="{FF2B5EF4-FFF2-40B4-BE49-F238E27FC236}">
                  <a16:creationId xmlns:a16="http://schemas.microsoft.com/office/drawing/2014/main" id="{73A7A746-A7C1-443C-9B24-406D22245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9" name="Freeform: Shape 1038">
              <a:extLst>
                <a:ext uri="{FF2B5EF4-FFF2-40B4-BE49-F238E27FC236}">
                  <a16:creationId xmlns:a16="http://schemas.microsoft.com/office/drawing/2014/main" id="{1D71425D-6031-4121-BA40-815DACCD0E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0" name="Freeform: Shape 1039">
              <a:extLst>
                <a:ext uri="{FF2B5EF4-FFF2-40B4-BE49-F238E27FC236}">
                  <a16:creationId xmlns:a16="http://schemas.microsoft.com/office/drawing/2014/main" id="{67A43343-A25B-49D5-9967-D5647ADF70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1" name="Freeform: Shape 1040">
              <a:extLst>
                <a:ext uri="{FF2B5EF4-FFF2-40B4-BE49-F238E27FC236}">
                  <a16:creationId xmlns:a16="http://schemas.microsoft.com/office/drawing/2014/main" id="{F066E434-22B6-48A1-BC19-A80163E819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2" name="Freeform: Shape 1041">
              <a:extLst>
                <a:ext uri="{FF2B5EF4-FFF2-40B4-BE49-F238E27FC236}">
                  <a16:creationId xmlns:a16="http://schemas.microsoft.com/office/drawing/2014/main" id="{35470CE2-E5F8-489C-84E9-775AE8D3E3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3" name="Freeform: Shape 1042">
              <a:extLst>
                <a:ext uri="{FF2B5EF4-FFF2-40B4-BE49-F238E27FC236}">
                  <a16:creationId xmlns:a16="http://schemas.microsoft.com/office/drawing/2014/main" id="{12435DD6-F0FB-492A-9267-CE09EC2C5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4" name="Freeform: Shape 1043">
              <a:extLst>
                <a:ext uri="{FF2B5EF4-FFF2-40B4-BE49-F238E27FC236}">
                  <a16:creationId xmlns:a16="http://schemas.microsoft.com/office/drawing/2014/main" id="{5B17117C-64EA-4B8B-9DDC-D10E947C46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0A75CD4-A7B8-C8C7-96B6-4683F1218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958" y="1014574"/>
            <a:ext cx="6177282" cy="222676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Phonics </a:t>
            </a:r>
            <a:r>
              <a:rPr lang="en-US" sz="4800" b="1">
                <a:solidFill>
                  <a:schemeClr val="bg1"/>
                </a:solidFill>
              </a:rPr>
              <a:t>at Gwladys Street</a:t>
            </a:r>
            <a:br>
              <a:rPr lang="en-US" sz="4800" b="1" dirty="0">
                <a:solidFill>
                  <a:schemeClr val="bg1"/>
                </a:solidFill>
              </a:rPr>
            </a:br>
            <a:r>
              <a:rPr lang="en-US" sz="4800" b="1" dirty="0">
                <a:solidFill>
                  <a:schemeClr val="bg1"/>
                </a:solidFill>
              </a:rPr>
              <a:t>Pupil Voice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453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3037" y="1122363"/>
            <a:ext cx="10393250" cy="2387600"/>
          </a:xfrm>
        </p:spPr>
        <p:txBody>
          <a:bodyPr/>
          <a:lstStyle/>
          <a:p>
            <a:r>
              <a:rPr lang="en-GB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you enjoy most about Read, Write, Inc?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2552" y="296214"/>
            <a:ext cx="2562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“Reading”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72755" y="425003"/>
            <a:ext cx="2717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“I like writing in my book.”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67540" y="3786389"/>
            <a:ext cx="27947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“I like it when we do Fred in your head.”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2552" y="3786389"/>
            <a:ext cx="1946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“I like spelling.”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88901" y="4834823"/>
            <a:ext cx="2481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“I like hold a sentence.”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25792" y="4887533"/>
            <a:ext cx="2395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“I have some favourite sounds.”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70740" y="1168529"/>
            <a:ext cx="2653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“I like to learn new special friends.”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6366" y="1268465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/>
              <a:t>“I like speedy sounds and getting quicker.”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21261" y="112236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“It like learning red words”</a:t>
            </a:r>
          </a:p>
        </p:txBody>
      </p:sp>
    </p:spTree>
    <p:extLst>
      <p:ext uri="{BB962C8B-B14F-4D97-AF65-F5344CB8AC3E}">
        <p14:creationId xmlns:p14="http://schemas.microsoft.com/office/powerpoint/2010/main" val="1989900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you do in your RWI lessons?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82603" y="1122363"/>
            <a:ext cx="3039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“We learn to read green words.”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5307" y="3808078"/>
            <a:ext cx="31295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“We read words and we write them.”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14833" y="1076196"/>
            <a:ext cx="2150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“Speed sounds”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87166" y="3909295"/>
            <a:ext cx="20734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“Fred talk and Fred in your head.”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406064" y="4650877"/>
            <a:ext cx="2112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“We read with our partners.”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05307" y="5173669"/>
            <a:ext cx="3387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“We use special friends, </a:t>
            </a:r>
            <a:r>
              <a:rPr lang="en-GB" dirty="0" err="1"/>
              <a:t>fred</a:t>
            </a:r>
            <a:r>
              <a:rPr lang="en-GB" dirty="0"/>
              <a:t> talk, read the words.”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136524" y="5089306"/>
            <a:ext cx="19189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“Read harder words.”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79596" y="5907454"/>
            <a:ext cx="2253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/>
              <a:t>“Speedy sounds and words.”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614411" y="5907454"/>
            <a:ext cx="2009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“We think about the story”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47729" y="1361165"/>
            <a:ext cx="2871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“We spell words.”</a:t>
            </a:r>
          </a:p>
        </p:txBody>
      </p:sp>
    </p:spTree>
    <p:extLst>
      <p:ext uri="{BB962C8B-B14F-4D97-AF65-F5344CB8AC3E}">
        <p14:creationId xmlns:p14="http://schemas.microsoft.com/office/powerpoint/2010/main" val="2022955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626" y="250301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60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you do if you are stuck?</a:t>
            </a:r>
            <a:br>
              <a:rPr lang="en-GB" sz="60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6000" b="1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3397" y="6669713"/>
            <a:ext cx="2390104" cy="188287"/>
          </a:xfrm>
        </p:spPr>
        <p:txBody>
          <a:bodyPr>
            <a:normAutofit fontScale="25000" lnSpcReduction="20000"/>
          </a:bodyPr>
          <a:lstStyle/>
          <a:p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92428" y="643944"/>
            <a:ext cx="2781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“Ask the teacher for help.”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98513" y="746975"/>
            <a:ext cx="3013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“Use your sound mat.”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66965" y="690110"/>
            <a:ext cx="4301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“Look for the sounds to see which way they go.”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2428" y="3245476"/>
            <a:ext cx="3206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“Fred talk or Fred in your head.”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2428" y="4404575"/>
            <a:ext cx="2176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“Use Fred fingers”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98513" y="4146997"/>
            <a:ext cx="2871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“Put up your hand”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74724" y="4035243"/>
            <a:ext cx="1603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“Use </a:t>
            </a:r>
            <a:r>
              <a:rPr lang="en-GB" dirty="0" err="1"/>
              <a:t>fred</a:t>
            </a:r>
            <a:r>
              <a:rPr lang="en-GB" dirty="0"/>
              <a:t> talk.”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75008" y="5460642"/>
            <a:ext cx="4031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“Ask your partner.”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08361" y="5048518"/>
            <a:ext cx="34663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/>
              <a:t>“Try independently before asking for help.”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61420" y="5213978"/>
            <a:ext cx="3230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“Use the sound chart on the wall.”</a:t>
            </a:r>
          </a:p>
        </p:txBody>
      </p:sp>
    </p:spTree>
    <p:extLst>
      <p:ext uri="{BB962C8B-B14F-4D97-AF65-F5344CB8AC3E}">
        <p14:creationId xmlns:p14="http://schemas.microsoft.com/office/powerpoint/2010/main" val="2550005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5459" y="1122363"/>
            <a:ext cx="10483402" cy="23876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there any resources to help you with your learning?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2647" y="6779117"/>
            <a:ext cx="1214907" cy="157766"/>
          </a:xfrm>
        </p:spPr>
        <p:txBody>
          <a:bodyPr>
            <a:normAutofit fontScale="25000" lnSpcReduction="20000"/>
          </a:bodyPr>
          <a:lstStyle/>
          <a:p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605306" y="1038513"/>
            <a:ext cx="2665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“Sound mat”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08361" y="406429"/>
            <a:ext cx="2614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“White board”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32630" y="591095"/>
            <a:ext cx="2846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“The virtual classroom”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78794" y="4262907"/>
            <a:ext cx="191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“Phonics sheet and sound sheet”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95459" y="5872766"/>
            <a:ext cx="3902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“Hands to help us spell”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08361" y="5447763"/>
            <a:ext cx="26144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/>
              <a:t>“Complex speed sound poster”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577330" y="5563673"/>
            <a:ext cx="3116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“sound mats”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581623" y="4506698"/>
            <a:ext cx="2086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“Fred fingers”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2304" y="4506698"/>
            <a:ext cx="2575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“Reading books”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776174" y="1211633"/>
            <a:ext cx="1893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“Teaching sticks”</a:t>
            </a:r>
          </a:p>
        </p:txBody>
      </p:sp>
    </p:spTree>
    <p:extLst>
      <p:ext uri="{BB962C8B-B14F-4D97-AF65-F5344CB8AC3E}">
        <p14:creationId xmlns:p14="http://schemas.microsoft.com/office/powerpoint/2010/main" val="427943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746" y="2369714"/>
            <a:ext cx="10515600" cy="1664930"/>
          </a:xfrm>
        </p:spPr>
        <p:txBody>
          <a:bodyPr>
            <a:noAutofit/>
          </a:bodyPr>
          <a:lstStyle/>
          <a:p>
            <a:pPr algn="ctr"/>
            <a:r>
              <a:rPr lang="en-GB" sz="60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 do phonics / reading at home?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2652" y="1523199"/>
            <a:ext cx="1788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“I read at home.”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7127" y="5203065"/>
            <a:ext cx="2183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“Sometimes I watch the phonics videos.”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21661" y="5006456"/>
            <a:ext cx="44174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“I use purple mash and play some of the phonics games.”</a:t>
            </a:r>
          </a:p>
          <a:p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6689434" y="1709011"/>
            <a:ext cx="5140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“I do read at home but sometimes my mum forgets.”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9700" y="463826"/>
            <a:ext cx="2868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“I read at home every night.”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92557" y="5841882"/>
            <a:ext cx="4969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“I do some of the QR codes and some reading of my book.”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76870" y="4797287"/>
            <a:ext cx="1159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“Little bit”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18922" y="5203065"/>
            <a:ext cx="1219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“Everyday”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39339" y="463826"/>
            <a:ext cx="1366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All the time”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06111" y="409394"/>
            <a:ext cx="1850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“I read by myself”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11924" y="3321237"/>
            <a:ext cx="2866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“I watch the phonics videos on my phone.”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78114" y="1582669"/>
            <a:ext cx="2583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“I do my words at home.”</a:t>
            </a:r>
          </a:p>
        </p:txBody>
      </p:sp>
    </p:spTree>
    <p:extLst>
      <p:ext uri="{BB962C8B-B14F-4D97-AF65-F5344CB8AC3E}">
        <p14:creationId xmlns:p14="http://schemas.microsoft.com/office/powerpoint/2010/main" val="2282579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231" y="273483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60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you need to get better at Read, Write, Inc?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4704" y="433077"/>
            <a:ext cx="923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“Listen”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59121" y="347127"/>
            <a:ext cx="2846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“Concentrate”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41231" y="4649273"/>
            <a:ext cx="2999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“Read at home”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68214" y="4872069"/>
            <a:ext cx="3309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“Practise my sounds and words.”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81114" y="953037"/>
            <a:ext cx="2459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“Listen to the VC”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25059" y="5241401"/>
            <a:ext cx="1996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“Do more phonics at home”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1369" y="1614077"/>
            <a:ext cx="2704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“Use my Fred fingers”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00300" y="1989792"/>
            <a:ext cx="2197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“Watch some videos”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67482" y="1976976"/>
            <a:ext cx="2511380" cy="375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“Read in class”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41231" y="5847008"/>
            <a:ext cx="41590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/>
              <a:t>“Practise everyday and then I will get better at it.”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01544" y="1077754"/>
            <a:ext cx="29962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/>
              <a:t>“Bring my books by to school each day.”</a:t>
            </a:r>
          </a:p>
        </p:txBody>
      </p:sp>
    </p:spTree>
    <p:extLst>
      <p:ext uri="{BB962C8B-B14F-4D97-AF65-F5344CB8AC3E}">
        <p14:creationId xmlns:p14="http://schemas.microsoft.com/office/powerpoint/2010/main" val="433479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499</Words>
  <Application>Microsoft Office PowerPoint</Application>
  <PresentationFormat>Widescreen</PresentationFormat>
  <Paragraphs>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Phonics at Gwladys Street Pupil Voice</vt:lpstr>
      <vt:lpstr>What do you enjoy most about Read, Write, Inc? </vt:lpstr>
      <vt:lpstr>What do you do in your RWI lessons? </vt:lpstr>
      <vt:lpstr>What do you do if you are stuck? </vt:lpstr>
      <vt:lpstr>Are there any resources to help you with your learning? </vt:lpstr>
      <vt:lpstr>Do you do phonics / reading at home? </vt:lpstr>
      <vt:lpstr>What do you need to get better at Read, Write, Inc?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you enjoy most about Read, Write, Inc?</dc:title>
  <dc:creator>User</dc:creator>
  <cp:lastModifiedBy>Joanne Quantick</cp:lastModifiedBy>
  <cp:revision>2</cp:revision>
  <dcterms:created xsi:type="dcterms:W3CDTF">2022-11-09T10:15:48Z</dcterms:created>
  <dcterms:modified xsi:type="dcterms:W3CDTF">2026-03-09T11:31:59Z</dcterms:modified>
</cp:coreProperties>
</file>