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6" r:id="rId5"/>
    <p:sldId id="258"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299BC-62EF-49E5-9197-D443DE7FFF83}" v="9" dt="2026-06-25T13:12:38.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Rimmer" userId="d69789e0-82d6-451a-b904-1b76b8b8a1a7" providerId="ADAL" clId="{4469AA53-8ADB-4FC9-8B5F-0A73069CFA40}"/>
    <pc:docChg chg="custSel modSld">
      <pc:chgData name="Danielle Rimmer" userId="d69789e0-82d6-451a-b904-1b76b8b8a1a7" providerId="ADAL" clId="{4469AA53-8ADB-4FC9-8B5F-0A73069CFA40}" dt="2026-06-25T13:12:38.463" v="107" actId="1076"/>
      <pc:docMkLst>
        <pc:docMk/>
      </pc:docMkLst>
      <pc:sldChg chg="addSp delSp modSp mod setBg">
        <pc:chgData name="Danielle Rimmer" userId="d69789e0-82d6-451a-b904-1b76b8b8a1a7" providerId="ADAL" clId="{4469AA53-8ADB-4FC9-8B5F-0A73069CFA40}" dt="2026-06-25T13:12:38.463" v="107" actId="1076"/>
        <pc:sldMkLst>
          <pc:docMk/>
          <pc:sldMk cId="3285089218" sldId="261"/>
        </pc:sldMkLst>
        <pc:spChg chg="mod">
          <ac:chgData name="Danielle Rimmer" userId="d69789e0-82d6-451a-b904-1b76b8b8a1a7" providerId="ADAL" clId="{4469AA53-8ADB-4FC9-8B5F-0A73069CFA40}" dt="2026-06-25T11:15:49.529" v="8" actId="26606"/>
          <ac:spMkLst>
            <pc:docMk/>
            <pc:sldMk cId="3285089218" sldId="261"/>
            <ac:spMk id="2" creationId="{A031E89E-3DBE-49F0-B11E-8A2919FE84D9}"/>
          </ac:spMkLst>
        </pc:spChg>
        <pc:spChg chg="del">
          <ac:chgData name="Danielle Rimmer" userId="d69789e0-82d6-451a-b904-1b76b8b8a1a7" providerId="ADAL" clId="{4469AA53-8ADB-4FC9-8B5F-0A73069CFA40}" dt="2026-06-25T11:14:18.126" v="7"/>
          <ac:spMkLst>
            <pc:docMk/>
            <pc:sldMk cId="3285089218" sldId="261"/>
            <ac:spMk id="3" creationId="{69CF3EBF-E082-21E2-179C-AC71B8A87728}"/>
          </ac:spMkLst>
        </pc:spChg>
        <pc:spChg chg="add mod">
          <ac:chgData name="Danielle Rimmer" userId="d69789e0-82d6-451a-b904-1b76b8b8a1a7" providerId="ADAL" clId="{4469AA53-8ADB-4FC9-8B5F-0A73069CFA40}" dt="2026-06-25T13:12:38.463" v="107" actId="1076"/>
          <ac:spMkLst>
            <pc:docMk/>
            <pc:sldMk cId="3285089218" sldId="261"/>
            <ac:spMk id="5" creationId="{8D35C356-DD20-C33C-0A1D-CDD015147044}"/>
          </ac:spMkLst>
        </pc:spChg>
        <pc:spChg chg="add del">
          <ac:chgData name="Danielle Rimmer" userId="d69789e0-82d6-451a-b904-1b76b8b8a1a7" providerId="ADAL" clId="{4469AA53-8ADB-4FC9-8B5F-0A73069CFA40}" dt="2026-06-25T13:11:34.101" v="68"/>
          <ac:spMkLst>
            <pc:docMk/>
            <pc:sldMk cId="3285089218" sldId="261"/>
            <ac:spMk id="8" creationId="{F83BB46F-9B39-A3E4-CB6A-3BCDC5EBDBA4}"/>
          </ac:spMkLst>
        </pc:spChg>
        <pc:spChg chg="add">
          <ac:chgData name="Danielle Rimmer" userId="d69789e0-82d6-451a-b904-1b76b8b8a1a7" providerId="ADAL" clId="{4469AA53-8ADB-4FC9-8B5F-0A73069CFA40}" dt="2026-06-25T11:15:49.529" v="8" actId="26606"/>
          <ac:spMkLst>
            <pc:docMk/>
            <pc:sldMk cId="3285089218" sldId="261"/>
            <ac:spMk id="11" creationId="{201CC55D-ED54-4C5C-95E6-10947BD1103B}"/>
          </ac:spMkLst>
        </pc:spChg>
        <pc:spChg chg="add">
          <ac:chgData name="Danielle Rimmer" userId="d69789e0-82d6-451a-b904-1b76b8b8a1a7" providerId="ADAL" clId="{4469AA53-8ADB-4FC9-8B5F-0A73069CFA40}" dt="2026-06-25T11:15:49.529" v="8" actId="26606"/>
          <ac:spMkLst>
            <pc:docMk/>
            <pc:sldMk cId="3285089218" sldId="261"/>
            <ac:spMk id="17" creationId="{3873B707-463F-40B0-8227-E8CC6C67EB25}"/>
          </ac:spMkLst>
        </pc:spChg>
        <pc:spChg chg="add">
          <ac:chgData name="Danielle Rimmer" userId="d69789e0-82d6-451a-b904-1b76b8b8a1a7" providerId="ADAL" clId="{4469AA53-8ADB-4FC9-8B5F-0A73069CFA40}" dt="2026-06-25T11:15:49.529" v="8" actId="26606"/>
          <ac:spMkLst>
            <pc:docMk/>
            <pc:sldMk cId="3285089218" sldId="261"/>
            <ac:spMk id="19" creationId="{C13237C8-E62C-4F0D-A318-BD6FB6C2D138}"/>
          </ac:spMkLst>
        </pc:spChg>
        <pc:spChg chg="add">
          <ac:chgData name="Danielle Rimmer" userId="d69789e0-82d6-451a-b904-1b76b8b8a1a7" providerId="ADAL" clId="{4469AA53-8ADB-4FC9-8B5F-0A73069CFA40}" dt="2026-06-25T11:15:49.529" v="8" actId="26606"/>
          <ac:spMkLst>
            <pc:docMk/>
            <pc:sldMk cId="3285089218" sldId="261"/>
            <ac:spMk id="21" creationId="{19C9EAEA-39D0-4B0E-A0EB-51E7B26740B1}"/>
          </ac:spMkLst>
        </pc:spChg>
        <pc:grpChg chg="add">
          <ac:chgData name="Danielle Rimmer" userId="d69789e0-82d6-451a-b904-1b76b8b8a1a7" providerId="ADAL" clId="{4469AA53-8ADB-4FC9-8B5F-0A73069CFA40}" dt="2026-06-25T11:15:49.529" v="8" actId="26606"/>
          <ac:grpSpMkLst>
            <pc:docMk/>
            <pc:sldMk cId="3285089218" sldId="261"/>
            <ac:grpSpMk id="13" creationId="{1DE889C7-FAD6-4397-98E2-05D503484459}"/>
          </ac:grpSpMkLst>
        </pc:grpChg>
        <pc:picChg chg="add mod">
          <ac:chgData name="Danielle Rimmer" userId="d69789e0-82d6-451a-b904-1b76b8b8a1a7" providerId="ADAL" clId="{4469AA53-8ADB-4FC9-8B5F-0A73069CFA40}" dt="2026-06-25T11:15:49.529" v="8" actId="26606"/>
          <ac:picMkLst>
            <pc:docMk/>
            <pc:sldMk cId="3285089218" sldId="261"/>
            <ac:picMk id="4" creationId="{B2D16494-2B9D-D70C-44CD-3629C43B0261}"/>
          </ac:picMkLst>
        </pc:picChg>
      </pc:sldChg>
      <pc:sldChg chg="addSp delSp modSp mod setBg">
        <pc:chgData name="Danielle Rimmer" userId="d69789e0-82d6-451a-b904-1b76b8b8a1a7" providerId="ADAL" clId="{4469AA53-8ADB-4FC9-8B5F-0A73069CFA40}" dt="2026-06-25T11:21:44.409" v="67" actId="113"/>
        <pc:sldMkLst>
          <pc:docMk/>
          <pc:sldMk cId="1307312552" sldId="262"/>
        </pc:sldMkLst>
        <pc:spChg chg="mod">
          <ac:chgData name="Danielle Rimmer" userId="d69789e0-82d6-451a-b904-1b76b8b8a1a7" providerId="ADAL" clId="{4469AA53-8ADB-4FC9-8B5F-0A73069CFA40}" dt="2026-06-25T11:14:02.528" v="4" actId="26606"/>
          <ac:spMkLst>
            <pc:docMk/>
            <pc:sldMk cId="1307312552" sldId="262"/>
            <ac:spMk id="2" creationId="{3D6BFA98-0677-3785-94E0-0DB21B22A07B}"/>
          </ac:spMkLst>
        </pc:spChg>
        <pc:spChg chg="del">
          <ac:chgData name="Danielle Rimmer" userId="d69789e0-82d6-451a-b904-1b76b8b8a1a7" providerId="ADAL" clId="{4469AA53-8ADB-4FC9-8B5F-0A73069CFA40}" dt="2026-06-25T11:13:56.460" v="0"/>
          <ac:spMkLst>
            <pc:docMk/>
            <pc:sldMk cId="1307312552" sldId="262"/>
            <ac:spMk id="3" creationId="{EDA2A63B-D97F-589F-8F6B-BD8DDB189A8A}"/>
          </ac:spMkLst>
        </pc:spChg>
        <pc:spChg chg="add mod">
          <ac:chgData name="Danielle Rimmer" userId="d69789e0-82d6-451a-b904-1b76b8b8a1a7" providerId="ADAL" clId="{4469AA53-8ADB-4FC9-8B5F-0A73069CFA40}" dt="2026-06-25T11:21:44.409" v="67" actId="113"/>
          <ac:spMkLst>
            <pc:docMk/>
            <pc:sldMk cId="1307312552" sldId="262"/>
            <ac:spMk id="8" creationId="{AEA512FE-EC98-BDEA-0B08-5495E742F406}"/>
          </ac:spMkLst>
        </pc:spChg>
        <pc:spChg chg="add del">
          <ac:chgData name="Danielle Rimmer" userId="d69789e0-82d6-451a-b904-1b76b8b8a1a7" providerId="ADAL" clId="{4469AA53-8ADB-4FC9-8B5F-0A73069CFA40}" dt="2026-06-25T11:14:10.210" v="6" actId="478"/>
          <ac:spMkLst>
            <pc:docMk/>
            <pc:sldMk cId="1307312552" sldId="262"/>
            <ac:spMk id="9" creationId="{747D8F68-2D69-7264-EE55-E6393BAD672C}"/>
          </ac:spMkLst>
        </pc:spChg>
        <pc:spChg chg="add">
          <ac:chgData name="Danielle Rimmer" userId="d69789e0-82d6-451a-b904-1b76b8b8a1a7" providerId="ADAL" clId="{4469AA53-8ADB-4FC9-8B5F-0A73069CFA40}" dt="2026-06-25T11:14:02.528" v="4" actId="26606"/>
          <ac:spMkLst>
            <pc:docMk/>
            <pc:sldMk cId="1307312552" sldId="262"/>
            <ac:spMk id="12" creationId="{201CC55D-ED54-4C5C-95E6-10947BD1103B}"/>
          </ac:spMkLst>
        </pc:spChg>
        <pc:spChg chg="add">
          <ac:chgData name="Danielle Rimmer" userId="d69789e0-82d6-451a-b904-1b76b8b8a1a7" providerId="ADAL" clId="{4469AA53-8ADB-4FC9-8B5F-0A73069CFA40}" dt="2026-06-25T11:14:02.528" v="4" actId="26606"/>
          <ac:spMkLst>
            <pc:docMk/>
            <pc:sldMk cId="1307312552" sldId="262"/>
            <ac:spMk id="18" creationId="{3873B707-463F-40B0-8227-E8CC6C67EB25}"/>
          </ac:spMkLst>
        </pc:spChg>
        <pc:spChg chg="add">
          <ac:chgData name="Danielle Rimmer" userId="d69789e0-82d6-451a-b904-1b76b8b8a1a7" providerId="ADAL" clId="{4469AA53-8ADB-4FC9-8B5F-0A73069CFA40}" dt="2026-06-25T11:14:02.528" v="4" actId="26606"/>
          <ac:spMkLst>
            <pc:docMk/>
            <pc:sldMk cId="1307312552" sldId="262"/>
            <ac:spMk id="20" creationId="{C13237C8-E62C-4F0D-A318-BD6FB6C2D138}"/>
          </ac:spMkLst>
        </pc:spChg>
        <pc:spChg chg="add">
          <ac:chgData name="Danielle Rimmer" userId="d69789e0-82d6-451a-b904-1b76b8b8a1a7" providerId="ADAL" clId="{4469AA53-8ADB-4FC9-8B5F-0A73069CFA40}" dt="2026-06-25T11:14:02.528" v="4" actId="26606"/>
          <ac:spMkLst>
            <pc:docMk/>
            <pc:sldMk cId="1307312552" sldId="262"/>
            <ac:spMk id="22" creationId="{19C9EAEA-39D0-4B0E-A0EB-51E7B26740B1}"/>
          </ac:spMkLst>
        </pc:spChg>
        <pc:grpChg chg="add">
          <ac:chgData name="Danielle Rimmer" userId="d69789e0-82d6-451a-b904-1b76b8b8a1a7" providerId="ADAL" clId="{4469AA53-8ADB-4FC9-8B5F-0A73069CFA40}" dt="2026-06-25T11:14:02.528" v="4" actId="26606"/>
          <ac:grpSpMkLst>
            <pc:docMk/>
            <pc:sldMk cId="1307312552" sldId="262"/>
            <ac:grpSpMk id="14" creationId="{1DE889C7-FAD6-4397-98E2-05D503484459}"/>
          </ac:grpSpMkLst>
        </pc:grpChg>
        <pc:picChg chg="add del mod">
          <ac:chgData name="Danielle Rimmer" userId="d69789e0-82d6-451a-b904-1b76b8b8a1a7" providerId="ADAL" clId="{4469AA53-8ADB-4FC9-8B5F-0A73069CFA40}" dt="2026-06-25T11:15:53.489" v="9" actId="478"/>
          <ac:picMkLst>
            <pc:docMk/>
            <pc:sldMk cId="1307312552" sldId="262"/>
            <ac:picMk id="5" creationId="{A48DE882-7B85-BC3B-BE79-1CDF367E9DAA}"/>
          </ac:picMkLst>
        </pc:picChg>
        <pc:picChg chg="add mod">
          <ac:chgData name="Danielle Rimmer" userId="d69789e0-82d6-451a-b904-1b76b8b8a1a7" providerId="ADAL" clId="{4469AA53-8ADB-4FC9-8B5F-0A73069CFA40}" dt="2026-06-25T11:16:19.887" v="13" actId="1076"/>
          <ac:picMkLst>
            <pc:docMk/>
            <pc:sldMk cId="1307312552" sldId="262"/>
            <ac:picMk id="7" creationId="{37ED8FC4-40C9-0526-1FBD-E7C7008756F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73CD-826A-6119-BDFE-95C242E14FC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9CD43A5-58E0-DB92-AB58-63EC8F775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674AC8D-79FD-C346-B0F8-D0EFF50F41E1}"/>
              </a:ext>
            </a:extLst>
          </p:cNvPr>
          <p:cNvSpPr>
            <a:spLocks noGrp="1"/>
          </p:cNvSpPr>
          <p:nvPr>
            <p:ph type="dt" sz="half" idx="10"/>
          </p:nvPr>
        </p:nvSpPr>
        <p:spPr/>
        <p:txBody>
          <a:bodyPr/>
          <a:lstStyle/>
          <a:p>
            <a:fld id="{6E85D570-1575-4305-8D48-61CD360157C2}" type="datetimeFigureOut">
              <a:rPr lang="en-GB" smtClean="0"/>
              <a:t>24/06/2026</a:t>
            </a:fld>
            <a:endParaRPr lang="en-GB"/>
          </a:p>
        </p:txBody>
      </p:sp>
      <p:sp>
        <p:nvSpPr>
          <p:cNvPr id="5" name="Footer Placeholder 4">
            <a:extLst>
              <a:ext uri="{FF2B5EF4-FFF2-40B4-BE49-F238E27FC236}">
                <a16:creationId xmlns:a16="http://schemas.microsoft.com/office/drawing/2014/main" id="{453DA4DB-849C-D6B8-5CBB-7C21B88D96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7F512C-CC45-C623-3C76-EBD57AB09458}"/>
              </a:ext>
            </a:extLst>
          </p:cNvPr>
          <p:cNvSpPr>
            <a:spLocks noGrp="1"/>
          </p:cNvSpPr>
          <p:nvPr>
            <p:ph type="sldNum" sz="quarter" idx="12"/>
          </p:nvPr>
        </p:nvSpPr>
        <p:spPr/>
        <p:txBody>
          <a:bodyPr/>
          <a:lstStyle/>
          <a:p>
            <a:fld id="{6A694BFF-DC82-41D4-A0EF-B36F4448859D}" type="slidenum">
              <a:rPr lang="en-GB" smtClean="0"/>
              <a:t>‹#›</a:t>
            </a:fld>
            <a:endParaRPr lang="en-GB"/>
          </a:p>
        </p:txBody>
      </p:sp>
    </p:spTree>
    <p:extLst>
      <p:ext uri="{BB962C8B-B14F-4D97-AF65-F5344CB8AC3E}">
        <p14:creationId xmlns:p14="http://schemas.microsoft.com/office/powerpoint/2010/main" val="12589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4A14-C995-E089-6E5D-7D84C7B46B2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4649CA9-AFB0-D424-1A53-E9B747D2278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B559AA0-075C-E621-6AD4-7876C8E11C32}"/>
              </a:ext>
            </a:extLst>
          </p:cNvPr>
          <p:cNvSpPr>
            <a:spLocks noGrp="1"/>
          </p:cNvSpPr>
          <p:nvPr>
            <p:ph type="dt" sz="half" idx="10"/>
          </p:nvPr>
        </p:nvSpPr>
        <p:spPr/>
        <p:txBody>
          <a:bodyPr/>
          <a:lstStyle/>
          <a:p>
            <a:fld id="{6E85D570-1575-4305-8D48-61CD360157C2}" type="datetimeFigureOut">
              <a:rPr lang="en-GB" smtClean="0"/>
              <a:t>24/06/2026</a:t>
            </a:fld>
            <a:endParaRPr lang="en-GB"/>
          </a:p>
        </p:txBody>
      </p:sp>
      <p:sp>
        <p:nvSpPr>
          <p:cNvPr id="5" name="Footer Placeholder 4">
            <a:extLst>
              <a:ext uri="{FF2B5EF4-FFF2-40B4-BE49-F238E27FC236}">
                <a16:creationId xmlns:a16="http://schemas.microsoft.com/office/drawing/2014/main" id="{9566B19C-4DE1-1DA8-65F6-F94D6E796A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761D1E-99EA-B503-1D2B-75E893579488}"/>
              </a:ext>
            </a:extLst>
          </p:cNvPr>
          <p:cNvSpPr>
            <a:spLocks noGrp="1"/>
          </p:cNvSpPr>
          <p:nvPr>
            <p:ph type="sldNum" sz="quarter" idx="12"/>
          </p:nvPr>
        </p:nvSpPr>
        <p:spPr/>
        <p:txBody>
          <a:bodyPr/>
          <a:lstStyle/>
          <a:p>
            <a:fld id="{6A694BFF-DC82-41D4-A0EF-B36F4448859D}" type="slidenum">
              <a:rPr lang="en-GB" smtClean="0"/>
              <a:t>‹#›</a:t>
            </a:fld>
            <a:endParaRPr lang="en-GB"/>
          </a:p>
        </p:txBody>
      </p:sp>
    </p:spTree>
    <p:extLst>
      <p:ext uri="{BB962C8B-B14F-4D97-AF65-F5344CB8AC3E}">
        <p14:creationId xmlns:p14="http://schemas.microsoft.com/office/powerpoint/2010/main" val="277783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600BA-2AC7-A4B7-D3C8-7339D29B897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4E61145-1C9B-C6BB-D914-E9E60903CBA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57A3CE-AEE7-D9A7-A9CF-A65496EC08A9}"/>
              </a:ext>
            </a:extLst>
          </p:cNvPr>
          <p:cNvSpPr>
            <a:spLocks noGrp="1"/>
          </p:cNvSpPr>
          <p:nvPr>
            <p:ph type="dt" sz="half" idx="10"/>
          </p:nvPr>
        </p:nvSpPr>
        <p:spPr/>
        <p:txBody>
          <a:bodyPr/>
          <a:lstStyle/>
          <a:p>
            <a:fld id="{6E85D570-1575-4305-8D48-61CD360157C2}" type="datetimeFigureOut">
              <a:rPr lang="en-GB" smtClean="0"/>
              <a:t>24/06/2026</a:t>
            </a:fld>
            <a:endParaRPr lang="en-GB"/>
          </a:p>
        </p:txBody>
      </p:sp>
      <p:sp>
        <p:nvSpPr>
          <p:cNvPr id="5" name="Footer Placeholder 4">
            <a:extLst>
              <a:ext uri="{FF2B5EF4-FFF2-40B4-BE49-F238E27FC236}">
                <a16:creationId xmlns:a16="http://schemas.microsoft.com/office/drawing/2014/main" id="{7CC2465B-FAAB-70EB-F1BD-19477ABB0D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2C2FFE-C836-D7EB-8AC5-22F70A6DC249}"/>
              </a:ext>
            </a:extLst>
          </p:cNvPr>
          <p:cNvSpPr>
            <a:spLocks noGrp="1"/>
          </p:cNvSpPr>
          <p:nvPr>
            <p:ph type="sldNum" sz="quarter" idx="12"/>
          </p:nvPr>
        </p:nvSpPr>
        <p:spPr/>
        <p:txBody>
          <a:bodyPr/>
          <a:lstStyle/>
          <a:p>
            <a:fld id="{6A694BFF-DC82-41D4-A0EF-B36F4448859D}" type="slidenum">
              <a:rPr lang="en-GB" smtClean="0"/>
              <a:t>‹#›</a:t>
            </a:fld>
            <a:endParaRPr lang="en-GB"/>
          </a:p>
        </p:txBody>
      </p:sp>
    </p:spTree>
    <p:extLst>
      <p:ext uri="{BB962C8B-B14F-4D97-AF65-F5344CB8AC3E}">
        <p14:creationId xmlns:p14="http://schemas.microsoft.com/office/powerpoint/2010/main" val="391169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4FDC-F864-07A8-F672-C08F06380FD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4FF33D6-2E01-1529-9528-5568817C4EE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9AB81F5-DE47-A88D-B2D5-64E82FD30660}"/>
              </a:ext>
            </a:extLst>
          </p:cNvPr>
          <p:cNvSpPr>
            <a:spLocks noGrp="1"/>
          </p:cNvSpPr>
          <p:nvPr>
            <p:ph type="dt" sz="half" idx="10"/>
          </p:nvPr>
        </p:nvSpPr>
        <p:spPr/>
        <p:txBody>
          <a:bodyPr/>
          <a:lstStyle/>
          <a:p>
            <a:fld id="{6E85D570-1575-4305-8D48-61CD360157C2}" type="datetimeFigureOut">
              <a:rPr lang="en-GB" smtClean="0"/>
              <a:t>24/06/2026</a:t>
            </a:fld>
            <a:endParaRPr lang="en-GB"/>
          </a:p>
        </p:txBody>
      </p:sp>
      <p:sp>
        <p:nvSpPr>
          <p:cNvPr id="5" name="Footer Placeholder 4">
            <a:extLst>
              <a:ext uri="{FF2B5EF4-FFF2-40B4-BE49-F238E27FC236}">
                <a16:creationId xmlns:a16="http://schemas.microsoft.com/office/drawing/2014/main" id="{F5234756-803C-17CA-6C94-A31C1EC64E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66E149-4145-ACAF-EBC6-A86216C5521A}"/>
              </a:ext>
            </a:extLst>
          </p:cNvPr>
          <p:cNvSpPr>
            <a:spLocks noGrp="1"/>
          </p:cNvSpPr>
          <p:nvPr>
            <p:ph type="sldNum" sz="quarter" idx="12"/>
          </p:nvPr>
        </p:nvSpPr>
        <p:spPr/>
        <p:txBody>
          <a:bodyPr/>
          <a:lstStyle/>
          <a:p>
            <a:fld id="{6A694BFF-DC82-41D4-A0EF-B36F4448859D}" type="slidenum">
              <a:rPr lang="en-GB" smtClean="0"/>
              <a:t>‹#›</a:t>
            </a:fld>
            <a:endParaRPr lang="en-GB"/>
          </a:p>
        </p:txBody>
      </p:sp>
    </p:spTree>
    <p:extLst>
      <p:ext uri="{BB962C8B-B14F-4D97-AF65-F5344CB8AC3E}">
        <p14:creationId xmlns:p14="http://schemas.microsoft.com/office/powerpoint/2010/main" val="277684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857A-9A22-DD75-30E8-5C0BF4EFFDF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2D6911E-9B7F-FF93-1571-469B1A7A01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ACED0DE-B4EC-07D5-65D7-BD1A2E526507}"/>
              </a:ext>
            </a:extLst>
          </p:cNvPr>
          <p:cNvSpPr>
            <a:spLocks noGrp="1"/>
          </p:cNvSpPr>
          <p:nvPr>
            <p:ph type="dt" sz="half" idx="10"/>
          </p:nvPr>
        </p:nvSpPr>
        <p:spPr/>
        <p:txBody>
          <a:bodyPr/>
          <a:lstStyle/>
          <a:p>
            <a:fld id="{6E85D570-1575-4305-8D48-61CD360157C2}" type="datetimeFigureOut">
              <a:rPr lang="en-GB" smtClean="0"/>
              <a:t>24/06/2026</a:t>
            </a:fld>
            <a:endParaRPr lang="en-GB"/>
          </a:p>
        </p:txBody>
      </p:sp>
      <p:sp>
        <p:nvSpPr>
          <p:cNvPr id="5" name="Footer Placeholder 4">
            <a:extLst>
              <a:ext uri="{FF2B5EF4-FFF2-40B4-BE49-F238E27FC236}">
                <a16:creationId xmlns:a16="http://schemas.microsoft.com/office/drawing/2014/main" id="{92C8DB86-FCC3-0D23-B5F9-76888213A0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E97E6D-9524-9868-19E1-9C81F7307141}"/>
              </a:ext>
            </a:extLst>
          </p:cNvPr>
          <p:cNvSpPr>
            <a:spLocks noGrp="1"/>
          </p:cNvSpPr>
          <p:nvPr>
            <p:ph type="sldNum" sz="quarter" idx="12"/>
          </p:nvPr>
        </p:nvSpPr>
        <p:spPr/>
        <p:txBody>
          <a:bodyPr/>
          <a:lstStyle/>
          <a:p>
            <a:fld id="{6A694BFF-DC82-41D4-A0EF-B36F4448859D}" type="slidenum">
              <a:rPr lang="en-GB" smtClean="0"/>
              <a:t>‹#›</a:t>
            </a:fld>
            <a:endParaRPr lang="en-GB"/>
          </a:p>
        </p:txBody>
      </p:sp>
    </p:spTree>
    <p:extLst>
      <p:ext uri="{BB962C8B-B14F-4D97-AF65-F5344CB8AC3E}">
        <p14:creationId xmlns:p14="http://schemas.microsoft.com/office/powerpoint/2010/main" val="179046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E1C9-0ED6-E45C-D4E7-F377DFFA9C3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BCD7708-8FCD-513B-2A5D-7DD2F48BE1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A62DD5D-E725-AD7A-3963-E62ED03201C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D74BE3A-7711-67AE-B107-80AF7030995E}"/>
              </a:ext>
            </a:extLst>
          </p:cNvPr>
          <p:cNvSpPr>
            <a:spLocks noGrp="1"/>
          </p:cNvSpPr>
          <p:nvPr>
            <p:ph type="dt" sz="half" idx="10"/>
          </p:nvPr>
        </p:nvSpPr>
        <p:spPr/>
        <p:txBody>
          <a:bodyPr/>
          <a:lstStyle/>
          <a:p>
            <a:fld id="{6E85D570-1575-4305-8D48-61CD360157C2}" type="datetimeFigureOut">
              <a:rPr lang="en-GB" smtClean="0"/>
              <a:t>24/06/2026</a:t>
            </a:fld>
            <a:endParaRPr lang="en-GB"/>
          </a:p>
        </p:txBody>
      </p:sp>
      <p:sp>
        <p:nvSpPr>
          <p:cNvPr id="6" name="Footer Placeholder 5">
            <a:extLst>
              <a:ext uri="{FF2B5EF4-FFF2-40B4-BE49-F238E27FC236}">
                <a16:creationId xmlns:a16="http://schemas.microsoft.com/office/drawing/2014/main" id="{B6FC39BB-6280-B422-9828-B1F85BBCFC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9DB9AF-46CD-5F2E-EFAA-E4476EA97FD0}"/>
              </a:ext>
            </a:extLst>
          </p:cNvPr>
          <p:cNvSpPr>
            <a:spLocks noGrp="1"/>
          </p:cNvSpPr>
          <p:nvPr>
            <p:ph type="sldNum" sz="quarter" idx="12"/>
          </p:nvPr>
        </p:nvSpPr>
        <p:spPr/>
        <p:txBody>
          <a:bodyPr/>
          <a:lstStyle/>
          <a:p>
            <a:fld id="{6A694BFF-DC82-41D4-A0EF-B36F4448859D}" type="slidenum">
              <a:rPr lang="en-GB" smtClean="0"/>
              <a:t>‹#›</a:t>
            </a:fld>
            <a:endParaRPr lang="en-GB"/>
          </a:p>
        </p:txBody>
      </p:sp>
    </p:spTree>
    <p:extLst>
      <p:ext uri="{BB962C8B-B14F-4D97-AF65-F5344CB8AC3E}">
        <p14:creationId xmlns:p14="http://schemas.microsoft.com/office/powerpoint/2010/main" val="124901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7480-17C9-E9D2-0FA0-66EF1900D33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2D62DE7-5602-A10B-317E-BCE590B3B9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7D415A2-63BA-A2E4-A3F3-29494BE7C12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5398786-D3D7-B06F-C50D-3F963F9F61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C019622-E28C-D494-6C18-6F6FEB7A73C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42472A8-5F08-D55D-E208-AEDEA76C1336}"/>
              </a:ext>
            </a:extLst>
          </p:cNvPr>
          <p:cNvSpPr>
            <a:spLocks noGrp="1"/>
          </p:cNvSpPr>
          <p:nvPr>
            <p:ph type="dt" sz="half" idx="10"/>
          </p:nvPr>
        </p:nvSpPr>
        <p:spPr/>
        <p:txBody>
          <a:bodyPr/>
          <a:lstStyle/>
          <a:p>
            <a:fld id="{6E85D570-1575-4305-8D48-61CD360157C2}" type="datetimeFigureOut">
              <a:rPr lang="en-GB" smtClean="0"/>
              <a:t>24/06/2026</a:t>
            </a:fld>
            <a:endParaRPr lang="en-GB"/>
          </a:p>
        </p:txBody>
      </p:sp>
      <p:sp>
        <p:nvSpPr>
          <p:cNvPr id="8" name="Footer Placeholder 7">
            <a:extLst>
              <a:ext uri="{FF2B5EF4-FFF2-40B4-BE49-F238E27FC236}">
                <a16:creationId xmlns:a16="http://schemas.microsoft.com/office/drawing/2014/main" id="{BB3ADC79-9E25-A28A-970B-FD562F5A89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D74F34-96FF-226C-6B55-B740DB374CCB}"/>
              </a:ext>
            </a:extLst>
          </p:cNvPr>
          <p:cNvSpPr>
            <a:spLocks noGrp="1"/>
          </p:cNvSpPr>
          <p:nvPr>
            <p:ph type="sldNum" sz="quarter" idx="12"/>
          </p:nvPr>
        </p:nvSpPr>
        <p:spPr/>
        <p:txBody>
          <a:bodyPr/>
          <a:lstStyle/>
          <a:p>
            <a:fld id="{6A694BFF-DC82-41D4-A0EF-B36F4448859D}" type="slidenum">
              <a:rPr lang="en-GB" smtClean="0"/>
              <a:t>‹#›</a:t>
            </a:fld>
            <a:endParaRPr lang="en-GB"/>
          </a:p>
        </p:txBody>
      </p:sp>
    </p:spTree>
    <p:extLst>
      <p:ext uri="{BB962C8B-B14F-4D97-AF65-F5344CB8AC3E}">
        <p14:creationId xmlns:p14="http://schemas.microsoft.com/office/powerpoint/2010/main" val="424816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75A9-BB18-19AB-D931-3CCC9BA4D1E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BBA6627-B03A-6D0E-5D04-F9ECB096C76E}"/>
              </a:ext>
            </a:extLst>
          </p:cNvPr>
          <p:cNvSpPr>
            <a:spLocks noGrp="1"/>
          </p:cNvSpPr>
          <p:nvPr>
            <p:ph type="dt" sz="half" idx="10"/>
          </p:nvPr>
        </p:nvSpPr>
        <p:spPr/>
        <p:txBody>
          <a:bodyPr/>
          <a:lstStyle/>
          <a:p>
            <a:fld id="{6E85D570-1575-4305-8D48-61CD360157C2}" type="datetimeFigureOut">
              <a:rPr lang="en-GB" smtClean="0"/>
              <a:t>24/06/2026</a:t>
            </a:fld>
            <a:endParaRPr lang="en-GB"/>
          </a:p>
        </p:txBody>
      </p:sp>
      <p:sp>
        <p:nvSpPr>
          <p:cNvPr id="4" name="Footer Placeholder 3">
            <a:extLst>
              <a:ext uri="{FF2B5EF4-FFF2-40B4-BE49-F238E27FC236}">
                <a16:creationId xmlns:a16="http://schemas.microsoft.com/office/drawing/2014/main" id="{163E487A-D1BF-D386-DF2D-4294DEA96E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519FBE-3D6F-FA73-241F-82D9B7C110E0}"/>
              </a:ext>
            </a:extLst>
          </p:cNvPr>
          <p:cNvSpPr>
            <a:spLocks noGrp="1"/>
          </p:cNvSpPr>
          <p:nvPr>
            <p:ph type="sldNum" sz="quarter" idx="12"/>
          </p:nvPr>
        </p:nvSpPr>
        <p:spPr/>
        <p:txBody>
          <a:bodyPr/>
          <a:lstStyle/>
          <a:p>
            <a:fld id="{6A694BFF-DC82-41D4-A0EF-B36F4448859D}" type="slidenum">
              <a:rPr lang="en-GB" smtClean="0"/>
              <a:t>‹#›</a:t>
            </a:fld>
            <a:endParaRPr lang="en-GB"/>
          </a:p>
        </p:txBody>
      </p:sp>
    </p:spTree>
    <p:extLst>
      <p:ext uri="{BB962C8B-B14F-4D97-AF65-F5344CB8AC3E}">
        <p14:creationId xmlns:p14="http://schemas.microsoft.com/office/powerpoint/2010/main" val="374982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A2F9E-074F-AD3B-6C02-0B326F3AD93E}"/>
              </a:ext>
            </a:extLst>
          </p:cNvPr>
          <p:cNvSpPr>
            <a:spLocks noGrp="1"/>
          </p:cNvSpPr>
          <p:nvPr>
            <p:ph type="dt" sz="half" idx="10"/>
          </p:nvPr>
        </p:nvSpPr>
        <p:spPr/>
        <p:txBody>
          <a:bodyPr/>
          <a:lstStyle/>
          <a:p>
            <a:fld id="{6E85D570-1575-4305-8D48-61CD360157C2}" type="datetimeFigureOut">
              <a:rPr lang="en-GB" smtClean="0"/>
              <a:t>24/06/2026</a:t>
            </a:fld>
            <a:endParaRPr lang="en-GB"/>
          </a:p>
        </p:txBody>
      </p:sp>
      <p:sp>
        <p:nvSpPr>
          <p:cNvPr id="3" name="Footer Placeholder 2">
            <a:extLst>
              <a:ext uri="{FF2B5EF4-FFF2-40B4-BE49-F238E27FC236}">
                <a16:creationId xmlns:a16="http://schemas.microsoft.com/office/drawing/2014/main" id="{455AD709-99C9-03B7-81BB-DDFA7AC280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C7AFE-4F02-C648-EC68-001912D16C07}"/>
              </a:ext>
            </a:extLst>
          </p:cNvPr>
          <p:cNvSpPr>
            <a:spLocks noGrp="1"/>
          </p:cNvSpPr>
          <p:nvPr>
            <p:ph type="sldNum" sz="quarter" idx="12"/>
          </p:nvPr>
        </p:nvSpPr>
        <p:spPr/>
        <p:txBody>
          <a:bodyPr/>
          <a:lstStyle/>
          <a:p>
            <a:fld id="{6A694BFF-DC82-41D4-A0EF-B36F4448859D}" type="slidenum">
              <a:rPr lang="en-GB" smtClean="0"/>
              <a:t>‹#›</a:t>
            </a:fld>
            <a:endParaRPr lang="en-GB"/>
          </a:p>
        </p:txBody>
      </p:sp>
    </p:spTree>
    <p:extLst>
      <p:ext uri="{BB962C8B-B14F-4D97-AF65-F5344CB8AC3E}">
        <p14:creationId xmlns:p14="http://schemas.microsoft.com/office/powerpoint/2010/main" val="97492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E2DF-235F-B033-0A2A-129820543D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CF12D9E-F4B0-FF62-3704-4CE755E888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B63287B-4960-9010-E4E1-E7EEA669A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06D8AF-39A6-3A8E-E018-4ACF86AA1319}"/>
              </a:ext>
            </a:extLst>
          </p:cNvPr>
          <p:cNvSpPr>
            <a:spLocks noGrp="1"/>
          </p:cNvSpPr>
          <p:nvPr>
            <p:ph type="dt" sz="half" idx="10"/>
          </p:nvPr>
        </p:nvSpPr>
        <p:spPr/>
        <p:txBody>
          <a:bodyPr/>
          <a:lstStyle/>
          <a:p>
            <a:fld id="{6E85D570-1575-4305-8D48-61CD360157C2}" type="datetimeFigureOut">
              <a:rPr lang="en-GB" smtClean="0"/>
              <a:t>24/06/2026</a:t>
            </a:fld>
            <a:endParaRPr lang="en-GB"/>
          </a:p>
        </p:txBody>
      </p:sp>
      <p:sp>
        <p:nvSpPr>
          <p:cNvPr id="6" name="Footer Placeholder 5">
            <a:extLst>
              <a:ext uri="{FF2B5EF4-FFF2-40B4-BE49-F238E27FC236}">
                <a16:creationId xmlns:a16="http://schemas.microsoft.com/office/drawing/2014/main" id="{DDC10285-6C4D-8326-0F72-526E7BDDAC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85D248-09B9-0E68-7F2F-7B0AF092F864}"/>
              </a:ext>
            </a:extLst>
          </p:cNvPr>
          <p:cNvSpPr>
            <a:spLocks noGrp="1"/>
          </p:cNvSpPr>
          <p:nvPr>
            <p:ph type="sldNum" sz="quarter" idx="12"/>
          </p:nvPr>
        </p:nvSpPr>
        <p:spPr/>
        <p:txBody>
          <a:bodyPr/>
          <a:lstStyle/>
          <a:p>
            <a:fld id="{6A694BFF-DC82-41D4-A0EF-B36F4448859D}" type="slidenum">
              <a:rPr lang="en-GB" smtClean="0"/>
              <a:t>‹#›</a:t>
            </a:fld>
            <a:endParaRPr lang="en-GB"/>
          </a:p>
        </p:txBody>
      </p:sp>
    </p:spTree>
    <p:extLst>
      <p:ext uri="{BB962C8B-B14F-4D97-AF65-F5344CB8AC3E}">
        <p14:creationId xmlns:p14="http://schemas.microsoft.com/office/powerpoint/2010/main" val="259144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3513-BA6F-4032-1C32-6288BA33BAB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2FE6B51-F266-E3E2-0B41-01073444E6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5CACE1-4365-21C8-3D31-9CAB66997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68A23E-A76B-2CFE-A42E-5B255F9E176D}"/>
              </a:ext>
            </a:extLst>
          </p:cNvPr>
          <p:cNvSpPr>
            <a:spLocks noGrp="1"/>
          </p:cNvSpPr>
          <p:nvPr>
            <p:ph type="dt" sz="half" idx="10"/>
          </p:nvPr>
        </p:nvSpPr>
        <p:spPr/>
        <p:txBody>
          <a:bodyPr/>
          <a:lstStyle/>
          <a:p>
            <a:fld id="{6E85D570-1575-4305-8D48-61CD360157C2}" type="datetimeFigureOut">
              <a:rPr lang="en-GB" smtClean="0"/>
              <a:t>24/06/2026</a:t>
            </a:fld>
            <a:endParaRPr lang="en-GB"/>
          </a:p>
        </p:txBody>
      </p:sp>
      <p:sp>
        <p:nvSpPr>
          <p:cNvPr id="6" name="Footer Placeholder 5">
            <a:extLst>
              <a:ext uri="{FF2B5EF4-FFF2-40B4-BE49-F238E27FC236}">
                <a16:creationId xmlns:a16="http://schemas.microsoft.com/office/drawing/2014/main" id="{D120A0CF-34C3-E419-C294-E725373A5A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736ABF-BBA4-ECEE-E9D6-BBDFFF1EEB31}"/>
              </a:ext>
            </a:extLst>
          </p:cNvPr>
          <p:cNvSpPr>
            <a:spLocks noGrp="1"/>
          </p:cNvSpPr>
          <p:nvPr>
            <p:ph type="sldNum" sz="quarter" idx="12"/>
          </p:nvPr>
        </p:nvSpPr>
        <p:spPr/>
        <p:txBody>
          <a:bodyPr/>
          <a:lstStyle/>
          <a:p>
            <a:fld id="{6A694BFF-DC82-41D4-A0EF-B36F4448859D}" type="slidenum">
              <a:rPr lang="en-GB" smtClean="0"/>
              <a:t>‹#›</a:t>
            </a:fld>
            <a:endParaRPr lang="en-GB"/>
          </a:p>
        </p:txBody>
      </p:sp>
    </p:spTree>
    <p:extLst>
      <p:ext uri="{BB962C8B-B14F-4D97-AF65-F5344CB8AC3E}">
        <p14:creationId xmlns:p14="http://schemas.microsoft.com/office/powerpoint/2010/main" val="279199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1C72A-983B-B381-0B44-8DFA28022A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293B106-D02D-A0CC-D5B5-C954E87D79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F1360F-D4DD-7D7D-E1C0-199703B1A4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85D570-1575-4305-8D48-61CD360157C2}" type="datetimeFigureOut">
              <a:rPr lang="en-GB" smtClean="0"/>
              <a:t>24/06/2026</a:t>
            </a:fld>
            <a:endParaRPr lang="en-GB"/>
          </a:p>
        </p:txBody>
      </p:sp>
      <p:sp>
        <p:nvSpPr>
          <p:cNvPr id="5" name="Footer Placeholder 4">
            <a:extLst>
              <a:ext uri="{FF2B5EF4-FFF2-40B4-BE49-F238E27FC236}">
                <a16:creationId xmlns:a16="http://schemas.microsoft.com/office/drawing/2014/main" id="{52A85C2A-2FB2-C7AD-C8EC-6A478CEE9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793B1A5-E876-1C6B-DA94-DE8C538DA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694BFF-DC82-41D4-A0EF-B36F4448859D}" type="slidenum">
              <a:rPr lang="en-GB" smtClean="0"/>
              <a:t>‹#›</a:t>
            </a:fld>
            <a:endParaRPr lang="en-GB"/>
          </a:p>
        </p:txBody>
      </p:sp>
    </p:spTree>
    <p:extLst>
      <p:ext uri="{BB962C8B-B14F-4D97-AF65-F5344CB8AC3E}">
        <p14:creationId xmlns:p14="http://schemas.microsoft.com/office/powerpoint/2010/main" val="88101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DCCBB-82D9-03EC-D410-A8956801E84F}"/>
              </a:ext>
            </a:extLst>
          </p:cNvPr>
          <p:cNvSpPr>
            <a:spLocks noGrp="1"/>
          </p:cNvSpPr>
          <p:nvPr>
            <p:ph type="ctrTitle"/>
          </p:nvPr>
        </p:nvSpPr>
        <p:spPr>
          <a:xfrm>
            <a:off x="804672" y="3777859"/>
            <a:ext cx="5946579" cy="1514185"/>
          </a:xfrm>
        </p:spPr>
        <p:txBody>
          <a:bodyPr anchor="t">
            <a:normAutofit fontScale="90000"/>
          </a:bodyPr>
          <a:lstStyle/>
          <a:p>
            <a:pPr algn="l"/>
            <a:r>
              <a:rPr lang="en-GB" sz="4000" dirty="0">
                <a:solidFill>
                  <a:schemeClr val="tx2"/>
                </a:solidFill>
                <a:latin typeface="CCW Cursive Writing 1" panose="03050602040000000000" pitchFamily="66" charset="0"/>
              </a:rPr>
              <a:t>Fieldwork Fortnight at Gwladys Street</a:t>
            </a:r>
          </a:p>
        </p:txBody>
      </p:sp>
      <p:grpSp>
        <p:nvGrpSpPr>
          <p:cNvPr id="1033" name="Group 1032">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1034" name="Freeform: Shape 1033">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Freeform: Shape 1035">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9" name="Group 1038">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1040" name="Freeform: Shape 1039">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Shape 1040">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41">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928CF867-C039-7EC0-716A-3DABA8B871F8}"/>
              </a:ext>
            </a:extLst>
          </p:cNvPr>
          <p:cNvSpPr>
            <a:spLocks noGrp="1"/>
          </p:cNvSpPr>
          <p:nvPr>
            <p:ph type="subTitle" idx="1"/>
          </p:nvPr>
        </p:nvSpPr>
        <p:spPr>
          <a:xfrm>
            <a:off x="804672" y="5499453"/>
            <a:ext cx="5946202" cy="838831"/>
          </a:xfrm>
        </p:spPr>
        <p:txBody>
          <a:bodyPr anchor="b">
            <a:normAutofit fontScale="85000" lnSpcReduction="20000"/>
          </a:bodyPr>
          <a:lstStyle/>
          <a:p>
            <a:pPr algn="l"/>
            <a:endParaRPr lang="en-GB" sz="2000" dirty="0">
              <a:solidFill>
                <a:schemeClr val="tx2"/>
              </a:solidFill>
            </a:endParaRPr>
          </a:p>
          <a:p>
            <a:pPr algn="l"/>
            <a:r>
              <a:rPr lang="en-GB" sz="2000" dirty="0">
                <a:solidFill>
                  <a:schemeClr val="tx2"/>
                </a:solidFill>
                <a:latin typeface="CCW Cursive Writing 1" panose="03050602040000000000" pitchFamily="66" charset="0"/>
              </a:rPr>
              <a:t>We are Gwladys Street Geographers!</a:t>
            </a:r>
          </a:p>
        </p:txBody>
      </p:sp>
      <p:pic>
        <p:nvPicPr>
          <p:cNvPr id="5" name="Picture 4" descr="A blue and yellow shield with a child&#10;&#10;AI-generated content may be incorrect.">
            <a:extLst>
              <a:ext uri="{FF2B5EF4-FFF2-40B4-BE49-F238E27FC236}">
                <a16:creationId xmlns:a16="http://schemas.microsoft.com/office/drawing/2014/main" id="{DDC45FB4-799C-B25F-ED79-29E48A36D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276" y="177567"/>
            <a:ext cx="1676372" cy="1544027"/>
          </a:xfrm>
          <a:prstGeom prst="rect">
            <a:avLst/>
          </a:prstGeom>
        </p:spPr>
      </p:pic>
      <p:pic>
        <p:nvPicPr>
          <p:cNvPr id="1026" name="Picture 2">
            <a:extLst>
              <a:ext uri="{FF2B5EF4-FFF2-40B4-BE49-F238E27FC236}">
                <a16:creationId xmlns:a16="http://schemas.microsoft.com/office/drawing/2014/main" id="{AE8A7BB2-3F34-9AF0-6A13-4DE6BF5803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11990" y="3918973"/>
            <a:ext cx="1883299" cy="2625205"/>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2676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66B6A2-EBC8-AF7E-342A-325E4B537137}"/>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320375-3375-77C0-94BE-A43B9587CC8B}"/>
              </a:ext>
            </a:extLst>
          </p:cNvPr>
          <p:cNvSpPr>
            <a:spLocks noGrp="1"/>
          </p:cNvSpPr>
          <p:nvPr>
            <p:ph type="title"/>
          </p:nvPr>
        </p:nvSpPr>
        <p:spPr>
          <a:xfrm>
            <a:off x="538639" y="862565"/>
            <a:ext cx="4560584" cy="1128068"/>
          </a:xfrm>
        </p:spPr>
        <p:txBody>
          <a:bodyPr anchor="ctr">
            <a:normAutofit/>
          </a:bodyPr>
          <a:lstStyle/>
          <a:p>
            <a:r>
              <a:rPr lang="en-GB" sz="4000" dirty="0">
                <a:latin typeface="CCW Cursive Writing 1" panose="03050602040000000000" pitchFamily="66" charset="0"/>
              </a:rPr>
              <a:t>Year 6</a:t>
            </a: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lage of a map&#10;&#10;AI-generated content may be incorrect.">
            <a:extLst>
              <a:ext uri="{FF2B5EF4-FFF2-40B4-BE49-F238E27FC236}">
                <a16:creationId xmlns:a16="http://schemas.microsoft.com/office/drawing/2014/main" id="{E0E534CC-2206-CB95-6771-2EB29092846A}"/>
              </a:ext>
            </a:extLst>
          </p:cNvPr>
          <p:cNvPicPr>
            <a:picLocks noChangeAspect="1"/>
          </p:cNvPicPr>
          <p:nvPr/>
        </p:nvPicPr>
        <p:blipFill>
          <a:blip r:embed="rId2">
            <a:extLst>
              <a:ext uri="{28A0092B-C50C-407E-A947-70E740481C1C}">
                <a14:useLocalDpi xmlns:a14="http://schemas.microsoft.com/office/drawing/2010/main" val="0"/>
              </a:ext>
            </a:extLst>
          </a:blip>
          <a:srcRect t="4031" r="3" b="3"/>
          <a:stretch>
            <a:fillRect/>
          </a:stretch>
        </p:blipFill>
        <p:spPr>
          <a:xfrm>
            <a:off x="6269766" y="559505"/>
            <a:ext cx="5425410" cy="5259296"/>
          </a:xfrm>
          <a:prstGeom prst="rect">
            <a:avLst/>
          </a:prstGeom>
        </p:spPr>
      </p:pic>
      <p:sp>
        <p:nvSpPr>
          <p:cNvPr id="9" name="TextBox 8">
            <a:extLst>
              <a:ext uri="{FF2B5EF4-FFF2-40B4-BE49-F238E27FC236}">
                <a16:creationId xmlns:a16="http://schemas.microsoft.com/office/drawing/2014/main" id="{DF4FB49F-A9C8-B973-01CA-36F607FF4453}"/>
              </a:ext>
            </a:extLst>
          </p:cNvPr>
          <p:cNvSpPr txBox="1"/>
          <p:nvPr/>
        </p:nvSpPr>
        <p:spPr>
          <a:xfrm>
            <a:off x="159341" y="2224322"/>
            <a:ext cx="6025149" cy="3785652"/>
          </a:xfrm>
          <a:prstGeom prst="rect">
            <a:avLst/>
          </a:prstGeom>
          <a:noFill/>
        </p:spPr>
        <p:txBody>
          <a:bodyPr wrap="square">
            <a:spAutoFit/>
          </a:bodyPr>
          <a:lstStyle/>
          <a:p>
            <a:pPr>
              <a:buNone/>
            </a:pPr>
            <a:r>
              <a:rPr lang="en-GB" sz="1600" dirty="0">
                <a:latin typeface="CCW Cursive Writing 1" panose="03050602040000000000" pitchFamily="66" charset="0"/>
              </a:rPr>
              <a:t>As part of their geography fieldwork, Year 6 used a guidance sheet to develop their understanding of using the eight compass points before applying these skills independently. Working collaboratively, they designed detailed maps of their local area, using accurate directions, symbols, and geographical features to create clear and informative representations of the places around them. This activity strengthened their map-reading, navigation, and fieldwork skills.</a:t>
            </a:r>
          </a:p>
        </p:txBody>
      </p:sp>
    </p:spTree>
    <p:extLst>
      <p:ext uri="{BB962C8B-B14F-4D97-AF65-F5344CB8AC3E}">
        <p14:creationId xmlns:p14="http://schemas.microsoft.com/office/powerpoint/2010/main" val="413971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044E-6427-2015-D4E3-3D2D2F0C23D5}"/>
              </a:ext>
            </a:extLst>
          </p:cNvPr>
          <p:cNvSpPr>
            <a:spLocks noGrp="1"/>
          </p:cNvSpPr>
          <p:nvPr>
            <p:ph type="title"/>
          </p:nvPr>
        </p:nvSpPr>
        <p:spPr/>
        <p:txBody>
          <a:bodyPr/>
          <a:lstStyle/>
          <a:p>
            <a:r>
              <a:rPr lang="en-GB" dirty="0">
                <a:latin typeface="CCW Cursive Writing 1" panose="03050602040000000000" pitchFamily="66" charset="0"/>
              </a:rPr>
              <a:t>Why?</a:t>
            </a:r>
          </a:p>
        </p:txBody>
      </p:sp>
      <p:sp>
        <p:nvSpPr>
          <p:cNvPr id="3" name="Content Placeholder 2">
            <a:extLst>
              <a:ext uri="{FF2B5EF4-FFF2-40B4-BE49-F238E27FC236}">
                <a16:creationId xmlns:a16="http://schemas.microsoft.com/office/drawing/2014/main" id="{1E814D37-11BE-87ED-FEA6-8F05A3FC0795}"/>
              </a:ext>
            </a:extLst>
          </p:cNvPr>
          <p:cNvSpPr>
            <a:spLocks noGrp="1"/>
          </p:cNvSpPr>
          <p:nvPr>
            <p:ph idx="1"/>
          </p:nvPr>
        </p:nvSpPr>
        <p:spPr/>
        <p:txBody>
          <a:bodyPr>
            <a:normAutofit fontScale="85000" lnSpcReduction="10000"/>
          </a:bodyPr>
          <a:lstStyle/>
          <a:p>
            <a:pPr marL="0" indent="0">
              <a:buNone/>
            </a:pPr>
            <a:r>
              <a:rPr lang="en-GB" dirty="0">
                <a:latin typeface="CCW Cursive Writing 1" panose="03050602040000000000" pitchFamily="66" charset="0"/>
              </a:rPr>
              <a:t>Fieldwork is an important part of primary geography because it allows children to explore and understand the world around them through direct experiences. It helps make learning more meaningful by developing observation, questioning, problem-solving, and practical skills. Fieldwork encourages teamwork, independence, and curiosity while helping children connect classroom knowledge to real places and environments. These experiences can improve understanding, build confidence, and inspire a greater awareness and appreciation of the world.</a:t>
            </a:r>
          </a:p>
        </p:txBody>
      </p:sp>
    </p:spTree>
    <p:extLst>
      <p:ext uri="{BB962C8B-B14F-4D97-AF65-F5344CB8AC3E}">
        <p14:creationId xmlns:p14="http://schemas.microsoft.com/office/powerpoint/2010/main" val="359138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F6A52-9119-267B-C9E2-8D1973D6ED05}"/>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Nursery </a:t>
            </a:r>
          </a:p>
        </p:txBody>
      </p:sp>
      <p:grpSp>
        <p:nvGrpSpPr>
          <p:cNvPr id="41" name="Group 4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2" name="Rectangle 4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C781595-AAAF-2885-6684-84F7FFC4E5D8}"/>
              </a:ext>
            </a:extLst>
          </p:cNvPr>
          <p:cNvSpPr txBox="1"/>
          <p:nvPr/>
        </p:nvSpPr>
        <p:spPr>
          <a:xfrm>
            <a:off x="590719" y="2330505"/>
            <a:ext cx="4559425" cy="3979585"/>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GB" sz="2000" dirty="0">
                <a:latin typeface="CCW Cursive Writing 1" panose="03050602040000000000" pitchFamily="66" charset="0"/>
              </a:rPr>
              <a:t>Our youngest geographers explored their classroom environment by creating maps of the features and objects they could see. They developed their early mapping skills by using positional language to describe the location of items, building their understanding of space, place, and direction.</a:t>
            </a:r>
            <a:endParaRPr lang="en-US" sz="2000" dirty="0">
              <a:latin typeface="CCW Cursive Writing 1" panose="03050602040000000000" pitchFamily="66" charset="0"/>
            </a:endParaRPr>
          </a:p>
        </p:txBody>
      </p:sp>
      <p:sp>
        <p:nvSpPr>
          <p:cNvPr id="47" name="Rectangle 4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ollage of children drawing&#10;&#10;AI-generated content may be incorrect.">
            <a:extLst>
              <a:ext uri="{FF2B5EF4-FFF2-40B4-BE49-F238E27FC236}">
                <a16:creationId xmlns:a16="http://schemas.microsoft.com/office/drawing/2014/main" id="{6AD285F4-ED55-AEA9-FC84-0EDA6E0FA686}"/>
              </a:ext>
            </a:extLst>
          </p:cNvPr>
          <p:cNvPicPr>
            <a:picLocks noChangeAspect="1"/>
          </p:cNvPicPr>
          <p:nvPr/>
        </p:nvPicPr>
        <p:blipFill>
          <a:blip r:embed="rId2">
            <a:extLst>
              <a:ext uri="{28A0092B-C50C-407E-A947-70E740481C1C}">
                <a14:useLocalDpi xmlns:a14="http://schemas.microsoft.com/office/drawing/2010/main" val="0"/>
              </a:ext>
            </a:extLst>
          </a:blip>
          <a:srcRect l="1484" r="2" b="2"/>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23805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667EEE-F56B-495A-F5E7-B599F3EC5A56}"/>
              </a:ext>
            </a:extLst>
          </p:cNvPr>
          <p:cNvSpPr>
            <a:spLocks noGrp="1"/>
          </p:cNvSpPr>
          <p:nvPr>
            <p:ph type="title"/>
          </p:nvPr>
        </p:nvSpPr>
        <p:spPr>
          <a:xfrm>
            <a:off x="589560" y="856180"/>
            <a:ext cx="4560584" cy="1128068"/>
          </a:xfrm>
        </p:spPr>
        <p:txBody>
          <a:bodyPr anchor="ctr">
            <a:normAutofit/>
          </a:bodyPr>
          <a:lstStyle/>
          <a:p>
            <a:r>
              <a:rPr lang="en-GB" sz="4000">
                <a:latin typeface="CCW Cursive Writing 1" panose="03050602040000000000" pitchFamily="66" charset="0"/>
              </a:rPr>
              <a:t>Reception</a:t>
            </a:r>
          </a:p>
        </p:txBody>
      </p:sp>
      <p:grpSp>
        <p:nvGrpSpPr>
          <p:cNvPr id="23" name="Group 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lage of children playing in a playground&#10;&#10;AI-generated content may be incorrect.">
            <a:extLst>
              <a:ext uri="{FF2B5EF4-FFF2-40B4-BE49-F238E27FC236}">
                <a16:creationId xmlns:a16="http://schemas.microsoft.com/office/drawing/2014/main" id="{2C7B5E37-B211-E763-40AC-8A99436F3EEF}"/>
              </a:ext>
            </a:extLst>
          </p:cNvPr>
          <p:cNvPicPr>
            <a:picLocks noChangeAspect="1"/>
          </p:cNvPicPr>
          <p:nvPr/>
        </p:nvPicPr>
        <p:blipFill>
          <a:blip r:embed="rId2">
            <a:extLst>
              <a:ext uri="{28A0092B-C50C-407E-A947-70E740481C1C}">
                <a14:useLocalDpi xmlns:a14="http://schemas.microsoft.com/office/drawing/2010/main" val="0"/>
              </a:ext>
            </a:extLst>
          </a:blip>
          <a:srcRect t="16778" r="2" b="27241"/>
          <a:stretch>
            <a:fillRect/>
          </a:stretch>
        </p:blipFill>
        <p:spPr>
          <a:xfrm>
            <a:off x="5498431" y="334672"/>
            <a:ext cx="5904767" cy="5723976"/>
          </a:xfrm>
          <a:prstGeom prst="rect">
            <a:avLst/>
          </a:prstGeom>
        </p:spPr>
      </p:pic>
      <p:sp>
        <p:nvSpPr>
          <p:cNvPr id="7" name="TextBox 6">
            <a:extLst>
              <a:ext uri="{FF2B5EF4-FFF2-40B4-BE49-F238E27FC236}">
                <a16:creationId xmlns:a16="http://schemas.microsoft.com/office/drawing/2014/main" id="{A8EA0307-A675-DCC6-F286-3B8E753584EB}"/>
              </a:ext>
            </a:extLst>
          </p:cNvPr>
          <p:cNvSpPr txBox="1"/>
          <p:nvPr/>
        </p:nvSpPr>
        <p:spPr>
          <a:xfrm>
            <a:off x="87363" y="2162715"/>
            <a:ext cx="5820697" cy="4524315"/>
          </a:xfrm>
          <a:prstGeom prst="rect">
            <a:avLst/>
          </a:prstGeom>
          <a:noFill/>
        </p:spPr>
        <p:txBody>
          <a:bodyPr wrap="square" rtlCol="0">
            <a:spAutoFit/>
          </a:bodyPr>
          <a:lstStyle/>
          <a:p>
            <a:r>
              <a:rPr lang="en-GB" sz="1600" dirty="0">
                <a:latin typeface="CCW Cursive Writing 1" panose="03050602040000000000" pitchFamily="66" charset="0"/>
              </a:rPr>
              <a:t>Reception became enthusiastic young geographers through exploring and investigating their outdoor environment. Using simple maps, they identified and discussed key features of the outdoor area before sketching their favourite places. They developed their understanding of location and direction through a toy hunt, using positional language to describe where objects were found. The children also followed a route around the outdoor space and then recreated it through their own maps, developing early mapping, observation, and navigation skills. </a:t>
            </a:r>
          </a:p>
        </p:txBody>
      </p:sp>
    </p:spTree>
    <p:extLst>
      <p:ext uri="{BB962C8B-B14F-4D97-AF65-F5344CB8AC3E}">
        <p14:creationId xmlns:p14="http://schemas.microsoft.com/office/powerpoint/2010/main" val="413425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DA10F-99F0-F601-55B3-3CA2F0DF59B2}"/>
              </a:ext>
            </a:extLst>
          </p:cNvPr>
          <p:cNvSpPr>
            <a:spLocks noGrp="1"/>
          </p:cNvSpPr>
          <p:nvPr>
            <p:ph type="title"/>
          </p:nvPr>
        </p:nvSpPr>
        <p:spPr>
          <a:xfrm>
            <a:off x="589560" y="856180"/>
            <a:ext cx="4560584" cy="1128068"/>
          </a:xfrm>
        </p:spPr>
        <p:txBody>
          <a:bodyPr anchor="ctr">
            <a:normAutofit/>
          </a:bodyPr>
          <a:lstStyle/>
          <a:p>
            <a:r>
              <a:rPr lang="en-GB" sz="4000">
                <a:latin typeface="CCW Cursive Writing 1" panose="03050602040000000000" pitchFamily="66" charset="0"/>
              </a:rPr>
              <a:t>Year 1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lage of children in white shirts&#10;&#10;AI-generated content may be incorrect.">
            <a:extLst>
              <a:ext uri="{FF2B5EF4-FFF2-40B4-BE49-F238E27FC236}">
                <a16:creationId xmlns:a16="http://schemas.microsoft.com/office/drawing/2014/main" id="{C0F09AF5-B050-5C34-9860-AF395D952034}"/>
              </a:ext>
            </a:extLst>
          </p:cNvPr>
          <p:cNvPicPr>
            <a:picLocks noChangeAspect="1"/>
          </p:cNvPicPr>
          <p:nvPr/>
        </p:nvPicPr>
        <p:blipFill>
          <a:blip r:embed="rId2">
            <a:extLst>
              <a:ext uri="{28A0092B-C50C-407E-A947-70E740481C1C}">
                <a14:useLocalDpi xmlns:a14="http://schemas.microsoft.com/office/drawing/2010/main" val="0"/>
              </a:ext>
            </a:extLst>
          </a:blip>
          <a:srcRect r="4" b="2086"/>
          <a:stretch>
            <a:fillRect/>
          </a:stretch>
        </p:blipFill>
        <p:spPr>
          <a:xfrm>
            <a:off x="5977788" y="799352"/>
            <a:ext cx="5425410" cy="5259296"/>
          </a:xfrm>
          <a:prstGeom prst="rect">
            <a:avLst/>
          </a:prstGeom>
        </p:spPr>
      </p:pic>
      <p:sp>
        <p:nvSpPr>
          <p:cNvPr id="8" name="TextBox 7">
            <a:extLst>
              <a:ext uri="{FF2B5EF4-FFF2-40B4-BE49-F238E27FC236}">
                <a16:creationId xmlns:a16="http://schemas.microsoft.com/office/drawing/2014/main" id="{A63826FB-C3A3-CE7B-F663-4A6FAC7EFFD7}"/>
              </a:ext>
            </a:extLst>
          </p:cNvPr>
          <p:cNvSpPr txBox="1"/>
          <p:nvPr/>
        </p:nvSpPr>
        <p:spPr>
          <a:xfrm>
            <a:off x="826005" y="2353248"/>
            <a:ext cx="4087694" cy="4247317"/>
          </a:xfrm>
          <a:prstGeom prst="rect">
            <a:avLst/>
          </a:prstGeom>
          <a:noFill/>
        </p:spPr>
        <p:txBody>
          <a:bodyPr wrap="square" rtlCol="0">
            <a:spAutoFit/>
          </a:bodyPr>
          <a:lstStyle/>
          <a:p>
            <a:r>
              <a:rPr lang="en-GB" dirty="0">
                <a:latin typeface="CCW Cursive Writing 1" panose="03050602040000000000" pitchFamily="66" charset="0"/>
              </a:rPr>
              <a:t>As part of their geography fieldwork, Year 1 explored the school grounds and created a map key to represent important features of their environment. This activity helped children develop their mapping skills, understand symbols, and recognise how real places can be represented on maps.</a:t>
            </a:r>
          </a:p>
        </p:txBody>
      </p:sp>
    </p:spTree>
    <p:extLst>
      <p:ext uri="{BB962C8B-B14F-4D97-AF65-F5344CB8AC3E}">
        <p14:creationId xmlns:p14="http://schemas.microsoft.com/office/powerpoint/2010/main" val="549803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E173B3-586A-2862-A6F9-8D5ADEC91BAE}"/>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170A0-34BF-B963-C884-9E781B50D80C}"/>
              </a:ext>
            </a:extLst>
          </p:cNvPr>
          <p:cNvSpPr>
            <a:spLocks noGrp="1"/>
          </p:cNvSpPr>
          <p:nvPr>
            <p:ph type="title"/>
          </p:nvPr>
        </p:nvSpPr>
        <p:spPr>
          <a:xfrm>
            <a:off x="589560" y="856180"/>
            <a:ext cx="4560584" cy="1128068"/>
          </a:xfrm>
        </p:spPr>
        <p:txBody>
          <a:bodyPr anchor="ctr">
            <a:normAutofit/>
          </a:bodyPr>
          <a:lstStyle/>
          <a:p>
            <a:r>
              <a:rPr lang="en-GB" sz="4000">
                <a:latin typeface="CCW Cursive Writing 1" panose="03050602040000000000" pitchFamily="66" charset="0"/>
              </a:rPr>
              <a:t>Year 2 </a:t>
            </a:r>
          </a:p>
        </p:txBody>
      </p:sp>
      <p:grpSp>
        <p:nvGrpSpPr>
          <p:cNvPr id="23" name="Group 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lage of a group of children working on a project&#10;&#10;AI-generated content may be incorrect.">
            <a:extLst>
              <a:ext uri="{FF2B5EF4-FFF2-40B4-BE49-F238E27FC236}">
                <a16:creationId xmlns:a16="http://schemas.microsoft.com/office/drawing/2014/main" id="{95AC2DC9-13D1-4841-7636-3699DEA21DB0}"/>
              </a:ext>
            </a:extLst>
          </p:cNvPr>
          <p:cNvPicPr>
            <a:picLocks noChangeAspect="1"/>
          </p:cNvPicPr>
          <p:nvPr/>
        </p:nvPicPr>
        <p:blipFill>
          <a:blip r:embed="rId2">
            <a:extLst>
              <a:ext uri="{28A0092B-C50C-407E-A947-70E740481C1C}">
                <a14:useLocalDpi xmlns:a14="http://schemas.microsoft.com/office/drawing/2010/main" val="0"/>
              </a:ext>
            </a:extLst>
          </a:blip>
          <a:srcRect t="1335" r="4" b="4"/>
          <a:stretch>
            <a:fillRect/>
          </a:stretch>
        </p:blipFill>
        <p:spPr>
          <a:xfrm>
            <a:off x="5977788" y="799352"/>
            <a:ext cx="5425410" cy="5259296"/>
          </a:xfrm>
          <a:prstGeom prst="rect">
            <a:avLst/>
          </a:prstGeom>
        </p:spPr>
      </p:pic>
      <p:sp>
        <p:nvSpPr>
          <p:cNvPr id="7" name="TextBox 6">
            <a:extLst>
              <a:ext uri="{FF2B5EF4-FFF2-40B4-BE49-F238E27FC236}">
                <a16:creationId xmlns:a16="http://schemas.microsoft.com/office/drawing/2014/main" id="{30B2C625-ACD7-DF98-83CF-26F12F73659B}"/>
              </a:ext>
            </a:extLst>
          </p:cNvPr>
          <p:cNvSpPr txBox="1"/>
          <p:nvPr/>
        </p:nvSpPr>
        <p:spPr>
          <a:xfrm>
            <a:off x="665085" y="2408903"/>
            <a:ext cx="4919638" cy="4031873"/>
          </a:xfrm>
          <a:prstGeom prst="rect">
            <a:avLst/>
          </a:prstGeom>
          <a:noFill/>
        </p:spPr>
        <p:txBody>
          <a:bodyPr wrap="square" rtlCol="0">
            <a:spAutoFit/>
          </a:bodyPr>
          <a:lstStyle/>
          <a:p>
            <a:r>
              <a:rPr lang="en-GB" sz="1600" dirty="0">
                <a:latin typeface="CCW Cursive Writing 1" panose="03050602040000000000" pitchFamily="66" charset="0"/>
              </a:rPr>
              <a:t>Year 2 enjoyed exploring the local area using Google Maps to investigate the physical features surrounding our school. They developed their geographical understanding by identifying and discussing features of the local landscape before using their observations to create their own maps. The children applied their map-making skills by using symbols and keys to represent real-world features accurately.</a:t>
            </a:r>
          </a:p>
        </p:txBody>
      </p:sp>
    </p:spTree>
    <p:extLst>
      <p:ext uri="{BB962C8B-B14F-4D97-AF65-F5344CB8AC3E}">
        <p14:creationId xmlns:p14="http://schemas.microsoft.com/office/powerpoint/2010/main" val="359120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60C5CE-09DF-9948-9BB7-9ED60A2F866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1E89E-3DBE-49F0-B11E-8A2919FE84D9}"/>
              </a:ext>
            </a:extLst>
          </p:cNvPr>
          <p:cNvSpPr>
            <a:spLocks noGrp="1"/>
          </p:cNvSpPr>
          <p:nvPr>
            <p:ph type="title"/>
          </p:nvPr>
        </p:nvSpPr>
        <p:spPr>
          <a:xfrm>
            <a:off x="589560" y="856180"/>
            <a:ext cx="4560584" cy="1128068"/>
          </a:xfrm>
        </p:spPr>
        <p:txBody>
          <a:bodyPr anchor="ctr">
            <a:normAutofit/>
          </a:bodyPr>
          <a:lstStyle/>
          <a:p>
            <a:r>
              <a:rPr lang="en-GB" sz="4000">
                <a:latin typeface="CCW Cursive Writing 1" panose="03050602040000000000" pitchFamily="66" charset="0"/>
              </a:rPr>
              <a:t>Year 3</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collage of children using a tablet&#10;&#10;AI-generated content may be incorrect.">
            <a:extLst>
              <a:ext uri="{FF2B5EF4-FFF2-40B4-BE49-F238E27FC236}">
                <a16:creationId xmlns:a16="http://schemas.microsoft.com/office/drawing/2014/main" id="{B2D16494-2B9D-D70C-44CD-3629C43B0261}"/>
              </a:ext>
            </a:extLst>
          </p:cNvPr>
          <p:cNvPicPr>
            <a:picLocks noChangeAspect="1"/>
          </p:cNvPicPr>
          <p:nvPr/>
        </p:nvPicPr>
        <p:blipFill>
          <a:blip r:embed="rId2">
            <a:extLst>
              <a:ext uri="{28A0092B-C50C-407E-A947-70E740481C1C}">
                <a14:useLocalDpi xmlns:a14="http://schemas.microsoft.com/office/drawing/2010/main" val="0"/>
              </a:ext>
            </a:extLst>
          </a:blip>
          <a:srcRect r="4" b="2333"/>
          <a:stretch>
            <a:fillRect/>
          </a:stretch>
        </p:blipFill>
        <p:spPr>
          <a:xfrm>
            <a:off x="5977788" y="799352"/>
            <a:ext cx="5425410" cy="5259296"/>
          </a:xfrm>
          <a:prstGeom prst="rect">
            <a:avLst/>
          </a:prstGeom>
        </p:spPr>
      </p:pic>
      <p:sp>
        <p:nvSpPr>
          <p:cNvPr id="5" name="Rectangle 1">
            <a:extLst>
              <a:ext uri="{FF2B5EF4-FFF2-40B4-BE49-F238E27FC236}">
                <a16:creationId xmlns:a16="http://schemas.microsoft.com/office/drawing/2014/main" id="{8D35C356-DD20-C33C-0A1D-CDD015147044}"/>
              </a:ext>
            </a:extLst>
          </p:cNvPr>
          <p:cNvSpPr>
            <a:spLocks noGrp="1" noChangeArrowheads="1"/>
          </p:cNvSpPr>
          <p:nvPr>
            <p:ph idx="1"/>
          </p:nvPr>
        </p:nvSpPr>
        <p:spPr bwMode="auto">
          <a:xfrm>
            <a:off x="665085" y="2448112"/>
            <a:ext cx="4187926" cy="278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600" b="0" i="0" u="none" strike="noStrike" cap="none" normalizeH="0" baseline="0" dirty="0">
                <a:ln>
                  <a:noFill/>
                </a:ln>
                <a:solidFill>
                  <a:schemeClr val="tx1"/>
                </a:solidFill>
                <a:effectLst/>
                <a:latin typeface="CCW Cursive Writing 1" panose="03050602040000000000" pitchFamily="66" charset="0"/>
              </a:rPr>
              <a:t>Year 3 conducted primary geographical fieldwork within our  school locality. The children collected data to contrast local human and physical features with Four Oaks. The study strengthened their environmental analysis and observational skills. </a:t>
            </a:r>
          </a:p>
        </p:txBody>
      </p:sp>
    </p:spTree>
    <p:extLst>
      <p:ext uri="{BB962C8B-B14F-4D97-AF65-F5344CB8AC3E}">
        <p14:creationId xmlns:p14="http://schemas.microsoft.com/office/powerpoint/2010/main" val="328508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1A7693-FA99-F940-EA04-56DE1514B71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BFA98-0677-3785-94E0-0DB21B22A07B}"/>
              </a:ext>
            </a:extLst>
          </p:cNvPr>
          <p:cNvSpPr>
            <a:spLocks noGrp="1"/>
          </p:cNvSpPr>
          <p:nvPr>
            <p:ph type="title"/>
          </p:nvPr>
        </p:nvSpPr>
        <p:spPr>
          <a:xfrm>
            <a:off x="589560" y="856180"/>
            <a:ext cx="4560584" cy="1128068"/>
          </a:xfrm>
        </p:spPr>
        <p:txBody>
          <a:bodyPr anchor="ctr">
            <a:normAutofit/>
          </a:bodyPr>
          <a:lstStyle/>
          <a:p>
            <a:r>
              <a:rPr lang="en-GB" sz="4000" dirty="0">
                <a:latin typeface="CCW Cursive Writing 1" panose="03050602040000000000" pitchFamily="66" charset="0"/>
              </a:rPr>
              <a:t>Year 4</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llage of children holding papers&#10;&#10;AI-generated content may be incorrect.">
            <a:extLst>
              <a:ext uri="{FF2B5EF4-FFF2-40B4-BE49-F238E27FC236}">
                <a16:creationId xmlns:a16="http://schemas.microsoft.com/office/drawing/2014/main" id="{37ED8FC4-40C9-0526-1FBD-E7C700875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850" y="640872"/>
            <a:ext cx="5692633" cy="5707875"/>
          </a:xfrm>
          <a:prstGeom prst="rect">
            <a:avLst/>
          </a:prstGeom>
        </p:spPr>
      </p:pic>
      <p:sp>
        <p:nvSpPr>
          <p:cNvPr id="8" name="TextBox 7">
            <a:extLst>
              <a:ext uri="{FF2B5EF4-FFF2-40B4-BE49-F238E27FC236}">
                <a16:creationId xmlns:a16="http://schemas.microsoft.com/office/drawing/2014/main" id="{AEA512FE-EC98-BDEA-0B08-5495E742F406}"/>
              </a:ext>
            </a:extLst>
          </p:cNvPr>
          <p:cNvSpPr txBox="1"/>
          <p:nvPr/>
        </p:nvSpPr>
        <p:spPr>
          <a:xfrm>
            <a:off x="589560" y="2280976"/>
            <a:ext cx="4560584" cy="4247317"/>
          </a:xfrm>
          <a:prstGeom prst="rect">
            <a:avLst/>
          </a:prstGeom>
          <a:noFill/>
        </p:spPr>
        <p:txBody>
          <a:bodyPr wrap="square" rtlCol="0">
            <a:spAutoFit/>
          </a:bodyPr>
          <a:lstStyle/>
          <a:p>
            <a:r>
              <a:rPr lang="en-GB" dirty="0">
                <a:latin typeface="CCW Cursive Writing 1" panose="03050602040000000000" pitchFamily="66" charset="0"/>
                <a:ea typeface="Calibri" panose="020F0502020204030204" pitchFamily="34" charset="0"/>
                <a:cs typeface="Calibri" panose="020F0502020204030204" pitchFamily="34" charset="0"/>
              </a:rPr>
              <a:t>Year 4  compared our local area of Walton to Hale Village. We went outside to investigate how our busy town of Walton looks different from the quiet countryside in Hale Village. They discovered that Walton has lots of shops and terraced houses, while Hale Village has open fields and famous thatched cottages. </a:t>
            </a:r>
          </a:p>
        </p:txBody>
      </p:sp>
    </p:spTree>
    <p:extLst>
      <p:ext uri="{BB962C8B-B14F-4D97-AF65-F5344CB8AC3E}">
        <p14:creationId xmlns:p14="http://schemas.microsoft.com/office/powerpoint/2010/main" val="130731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AAB451-D662-268D-5559-5A742D7E68D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E3695-5540-B398-3A6B-1DBFF89C55DF}"/>
              </a:ext>
            </a:extLst>
          </p:cNvPr>
          <p:cNvSpPr>
            <a:spLocks noGrp="1"/>
          </p:cNvSpPr>
          <p:nvPr>
            <p:ph type="title"/>
          </p:nvPr>
        </p:nvSpPr>
        <p:spPr>
          <a:xfrm>
            <a:off x="589560" y="856180"/>
            <a:ext cx="4560584" cy="1128068"/>
          </a:xfrm>
        </p:spPr>
        <p:txBody>
          <a:bodyPr anchor="ctr">
            <a:normAutofit/>
          </a:bodyPr>
          <a:lstStyle/>
          <a:p>
            <a:r>
              <a:rPr lang="en-GB" sz="4000">
                <a:latin typeface="CCW Cursive Writing 1" panose="03050602040000000000" pitchFamily="66" charset="0"/>
              </a:rPr>
              <a:t>Year 5</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lage of several images of kids in a classroom&#10;&#10;AI-generated content may be incorrect.">
            <a:extLst>
              <a:ext uri="{FF2B5EF4-FFF2-40B4-BE49-F238E27FC236}">
                <a16:creationId xmlns:a16="http://schemas.microsoft.com/office/drawing/2014/main" id="{80246FD7-543F-C266-EAA2-3F3B46D69D12}"/>
              </a:ext>
            </a:extLst>
          </p:cNvPr>
          <p:cNvPicPr>
            <a:picLocks noChangeAspect="1"/>
          </p:cNvPicPr>
          <p:nvPr/>
        </p:nvPicPr>
        <p:blipFill>
          <a:blip r:embed="rId2">
            <a:extLst>
              <a:ext uri="{28A0092B-C50C-407E-A947-70E740481C1C}">
                <a14:useLocalDpi xmlns:a14="http://schemas.microsoft.com/office/drawing/2010/main" val="0"/>
              </a:ext>
            </a:extLst>
          </a:blip>
          <a:srcRect r="4" b="2822"/>
          <a:stretch>
            <a:fillRect/>
          </a:stretch>
        </p:blipFill>
        <p:spPr>
          <a:xfrm>
            <a:off x="5977788" y="799352"/>
            <a:ext cx="5425410" cy="5259296"/>
          </a:xfrm>
          <a:prstGeom prst="rect">
            <a:avLst/>
          </a:prstGeom>
        </p:spPr>
      </p:pic>
      <p:sp>
        <p:nvSpPr>
          <p:cNvPr id="7" name="TextBox 6">
            <a:extLst>
              <a:ext uri="{FF2B5EF4-FFF2-40B4-BE49-F238E27FC236}">
                <a16:creationId xmlns:a16="http://schemas.microsoft.com/office/drawing/2014/main" id="{1C764D86-15DE-A96F-9A89-4A0EF697B49A}"/>
              </a:ext>
            </a:extLst>
          </p:cNvPr>
          <p:cNvSpPr txBox="1"/>
          <p:nvPr/>
        </p:nvSpPr>
        <p:spPr>
          <a:xfrm>
            <a:off x="589560" y="2330245"/>
            <a:ext cx="4464221" cy="4524315"/>
          </a:xfrm>
          <a:prstGeom prst="rect">
            <a:avLst/>
          </a:prstGeom>
          <a:noFill/>
        </p:spPr>
        <p:txBody>
          <a:bodyPr wrap="square" rtlCol="0">
            <a:spAutoFit/>
          </a:bodyPr>
          <a:lstStyle/>
          <a:p>
            <a:r>
              <a:rPr lang="en-GB" dirty="0">
                <a:latin typeface="CCW Cursive Writing 1" panose="03050602040000000000" pitchFamily="66" charset="0"/>
              </a:rPr>
              <a:t>As part of their geography fieldwork, the children enjoyed using two different maps to explore and map a route around the school grounds. This activity helped them develop their map-reading skills, use geographical vocabulary, and understand how maps can be used to navigate and represent real-world locations.</a:t>
            </a:r>
          </a:p>
        </p:txBody>
      </p:sp>
    </p:spTree>
    <p:extLst>
      <p:ext uri="{BB962C8B-B14F-4D97-AF65-F5344CB8AC3E}">
        <p14:creationId xmlns:p14="http://schemas.microsoft.com/office/powerpoint/2010/main" val="1448812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1020</TotalTime>
  <Words>568</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CCW Cursive Writing 1</vt:lpstr>
      <vt:lpstr>Office Theme</vt:lpstr>
      <vt:lpstr>Fieldwork Fortnight at Gwladys Street</vt:lpstr>
      <vt:lpstr>Why?</vt:lpstr>
      <vt:lpstr>Nursery </vt:lpstr>
      <vt:lpstr>Reception</vt:lpstr>
      <vt:lpstr>Year 1 </vt:lpstr>
      <vt:lpstr>Year 2 </vt:lpstr>
      <vt:lpstr>Year 3</vt:lpstr>
      <vt:lpstr>Year 4</vt:lpstr>
      <vt:lpstr>Year 5</vt:lpstr>
      <vt:lpstr>Year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Danielle Rimmer</dc:creator>
  <cp:lastModifiedBy>Danielle Rimmer</cp:lastModifiedBy>
  <cp:revision>1</cp:revision>
  <dcterms:created xsi:type="dcterms:W3CDTF">2026-06-24T19:52:57Z</dcterms:created>
  <dcterms:modified xsi:type="dcterms:W3CDTF">2026-06-25T13:12:47Z</dcterms:modified>
</cp:coreProperties>
</file>