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58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E0D83D6-14C9-4399-8026-4239EB93BFD7}" v="2" dt="2026-07-06T20:11:08.6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anne Quantick" userId="7bcebee2-8976-4197-a430-2c86669b783a" providerId="ADAL" clId="{9EB272A9-23BE-4316-9B7D-11AAEA409EF0}"/>
    <pc:docChg chg="custSel delSld modSld">
      <pc:chgData name="Joanne Quantick" userId="7bcebee2-8976-4197-a430-2c86669b783a" providerId="ADAL" clId="{9EB272A9-23BE-4316-9B7D-11AAEA409EF0}" dt="2026-07-06T20:22:19.709" v="2293" actId="1076"/>
      <pc:docMkLst>
        <pc:docMk/>
      </pc:docMkLst>
      <pc:sldChg chg="delSp modSp mod">
        <pc:chgData name="Joanne Quantick" userId="7bcebee2-8976-4197-a430-2c86669b783a" providerId="ADAL" clId="{9EB272A9-23BE-4316-9B7D-11AAEA409EF0}" dt="2026-07-06T19:49:38.133" v="481" actId="20577"/>
        <pc:sldMkLst>
          <pc:docMk/>
          <pc:sldMk cId="1989900774" sldId="256"/>
        </pc:sldMkLst>
        <pc:spChg chg="mod">
          <ac:chgData name="Joanne Quantick" userId="7bcebee2-8976-4197-a430-2c86669b783a" providerId="ADAL" clId="{9EB272A9-23BE-4316-9B7D-11AAEA409EF0}" dt="2026-07-06T19:44:28.506" v="37" actId="20577"/>
          <ac:spMkLst>
            <pc:docMk/>
            <pc:sldMk cId="1989900774" sldId="256"/>
            <ac:spMk id="2" creationId="{00000000-0000-0000-0000-000000000000}"/>
          </ac:spMkLst>
        </pc:spChg>
        <pc:spChg chg="mod">
          <ac:chgData name="Joanne Quantick" userId="7bcebee2-8976-4197-a430-2c86669b783a" providerId="ADAL" clId="{9EB272A9-23BE-4316-9B7D-11AAEA409EF0}" dt="2026-07-06T19:44:38.654" v="58" actId="20577"/>
          <ac:spMkLst>
            <pc:docMk/>
            <pc:sldMk cId="1989900774" sldId="256"/>
            <ac:spMk id="6" creationId="{00000000-0000-0000-0000-000000000000}"/>
          </ac:spMkLst>
        </pc:spChg>
        <pc:spChg chg="mod">
          <ac:chgData name="Joanne Quantick" userId="7bcebee2-8976-4197-a430-2c86669b783a" providerId="ADAL" clId="{9EB272A9-23BE-4316-9B7D-11AAEA409EF0}" dt="2026-07-06T19:44:56.203" v="129" actId="20577"/>
          <ac:spMkLst>
            <pc:docMk/>
            <pc:sldMk cId="1989900774" sldId="256"/>
            <ac:spMk id="7" creationId="{00000000-0000-0000-0000-000000000000}"/>
          </ac:spMkLst>
        </pc:spChg>
        <pc:spChg chg="mod">
          <ac:chgData name="Joanne Quantick" userId="7bcebee2-8976-4197-a430-2c86669b783a" providerId="ADAL" clId="{9EB272A9-23BE-4316-9B7D-11AAEA409EF0}" dt="2026-07-06T19:49:16.423" v="428" actId="20577"/>
          <ac:spMkLst>
            <pc:docMk/>
            <pc:sldMk cId="1989900774" sldId="256"/>
            <ac:spMk id="8" creationId="{00000000-0000-0000-0000-000000000000}"/>
          </ac:spMkLst>
        </pc:spChg>
        <pc:spChg chg="mod">
          <ac:chgData name="Joanne Quantick" userId="7bcebee2-8976-4197-a430-2c86669b783a" providerId="ADAL" clId="{9EB272A9-23BE-4316-9B7D-11AAEA409EF0}" dt="2026-07-06T19:45:28.480" v="238" actId="20577"/>
          <ac:spMkLst>
            <pc:docMk/>
            <pc:sldMk cId="1989900774" sldId="256"/>
            <ac:spMk id="9" creationId="{00000000-0000-0000-0000-000000000000}"/>
          </ac:spMkLst>
        </pc:spChg>
        <pc:spChg chg="mod">
          <ac:chgData name="Joanne Quantick" userId="7bcebee2-8976-4197-a430-2c86669b783a" providerId="ADAL" clId="{9EB272A9-23BE-4316-9B7D-11AAEA409EF0}" dt="2026-07-06T19:46:00.736" v="318" actId="20577"/>
          <ac:spMkLst>
            <pc:docMk/>
            <pc:sldMk cId="1989900774" sldId="256"/>
            <ac:spMk id="10" creationId="{00000000-0000-0000-0000-000000000000}"/>
          </ac:spMkLst>
        </pc:spChg>
        <pc:spChg chg="mod">
          <ac:chgData name="Joanne Quantick" userId="7bcebee2-8976-4197-a430-2c86669b783a" providerId="ADAL" clId="{9EB272A9-23BE-4316-9B7D-11AAEA409EF0}" dt="2026-07-06T19:48:57.848" v="362" actId="20577"/>
          <ac:spMkLst>
            <pc:docMk/>
            <pc:sldMk cId="1989900774" sldId="256"/>
            <ac:spMk id="11" creationId="{00000000-0000-0000-0000-000000000000}"/>
          </ac:spMkLst>
        </pc:spChg>
        <pc:spChg chg="del">
          <ac:chgData name="Joanne Quantick" userId="7bcebee2-8976-4197-a430-2c86669b783a" providerId="ADAL" clId="{9EB272A9-23BE-4316-9B7D-11AAEA409EF0}" dt="2026-07-06T19:44:59.995" v="130" actId="478"/>
          <ac:spMkLst>
            <pc:docMk/>
            <pc:sldMk cId="1989900774" sldId="256"/>
            <ac:spMk id="14" creationId="{00000000-0000-0000-0000-000000000000}"/>
          </ac:spMkLst>
        </pc:spChg>
        <pc:spChg chg="mod">
          <ac:chgData name="Joanne Quantick" userId="7bcebee2-8976-4197-a430-2c86669b783a" providerId="ADAL" clId="{9EB272A9-23BE-4316-9B7D-11AAEA409EF0}" dt="2026-07-06T19:45:10.654" v="186" actId="20577"/>
          <ac:spMkLst>
            <pc:docMk/>
            <pc:sldMk cId="1989900774" sldId="256"/>
            <ac:spMk id="15" creationId="{00000000-0000-0000-0000-000000000000}"/>
          </ac:spMkLst>
        </pc:spChg>
        <pc:spChg chg="mod">
          <ac:chgData name="Joanne Quantick" userId="7bcebee2-8976-4197-a430-2c86669b783a" providerId="ADAL" clId="{9EB272A9-23BE-4316-9B7D-11AAEA409EF0}" dt="2026-07-06T19:49:38.133" v="481" actId="20577"/>
          <ac:spMkLst>
            <pc:docMk/>
            <pc:sldMk cId="1989900774" sldId="256"/>
            <ac:spMk id="20" creationId="{00000000-0000-0000-0000-000000000000}"/>
          </ac:spMkLst>
        </pc:spChg>
      </pc:sldChg>
      <pc:sldChg chg="addSp delSp modSp mod">
        <pc:chgData name="Joanne Quantick" userId="7bcebee2-8976-4197-a430-2c86669b783a" providerId="ADAL" clId="{9EB272A9-23BE-4316-9B7D-11AAEA409EF0}" dt="2026-07-06T20:06:42.116" v="1119" actId="1076"/>
        <pc:sldMkLst>
          <pc:docMk/>
          <pc:sldMk cId="2022955935" sldId="258"/>
        </pc:sldMkLst>
        <pc:spChg chg="mod">
          <ac:chgData name="Joanne Quantick" userId="7bcebee2-8976-4197-a430-2c86669b783a" providerId="ADAL" clId="{9EB272A9-23BE-4316-9B7D-11AAEA409EF0}" dt="2026-07-06T19:50:12.054" v="553" actId="20577"/>
          <ac:spMkLst>
            <pc:docMk/>
            <pc:sldMk cId="2022955935" sldId="258"/>
            <ac:spMk id="2" creationId="{00000000-0000-0000-0000-000000000000}"/>
          </ac:spMkLst>
        </pc:spChg>
        <pc:spChg chg="add mod">
          <ac:chgData name="Joanne Quantick" userId="7bcebee2-8976-4197-a430-2c86669b783a" providerId="ADAL" clId="{9EB272A9-23BE-4316-9B7D-11AAEA409EF0}" dt="2026-07-06T20:06:38.760" v="1118" actId="20577"/>
          <ac:spMkLst>
            <pc:docMk/>
            <pc:sldMk cId="2022955935" sldId="258"/>
            <ac:spMk id="3" creationId="{936D8378-0D65-1E9C-7263-43692750C6B3}"/>
          </ac:spMkLst>
        </pc:spChg>
        <pc:spChg chg="del">
          <ac:chgData name="Joanne Quantick" userId="7bcebee2-8976-4197-a430-2c86669b783a" providerId="ADAL" clId="{9EB272A9-23BE-4316-9B7D-11AAEA409EF0}" dt="2026-07-06T19:50:16.762" v="554" actId="478"/>
          <ac:spMkLst>
            <pc:docMk/>
            <pc:sldMk cId="2022955935" sldId="258"/>
            <ac:spMk id="8" creationId="{00000000-0000-0000-0000-000000000000}"/>
          </ac:spMkLst>
        </pc:spChg>
        <pc:spChg chg="mod">
          <ac:chgData name="Joanne Quantick" userId="7bcebee2-8976-4197-a430-2c86669b783a" providerId="ADAL" clId="{9EB272A9-23BE-4316-9B7D-11AAEA409EF0}" dt="2026-07-06T19:56:51.905" v="649" actId="20577"/>
          <ac:spMkLst>
            <pc:docMk/>
            <pc:sldMk cId="2022955935" sldId="258"/>
            <ac:spMk id="13" creationId="{00000000-0000-0000-0000-000000000000}"/>
          </ac:spMkLst>
        </pc:spChg>
        <pc:spChg chg="del">
          <ac:chgData name="Joanne Quantick" userId="7bcebee2-8976-4197-a430-2c86669b783a" providerId="ADAL" clId="{9EB272A9-23BE-4316-9B7D-11AAEA409EF0}" dt="2026-07-06T19:50:22.108" v="556" actId="478"/>
          <ac:spMkLst>
            <pc:docMk/>
            <pc:sldMk cId="2022955935" sldId="258"/>
            <ac:spMk id="14" creationId="{00000000-0000-0000-0000-000000000000}"/>
          </ac:spMkLst>
        </pc:spChg>
        <pc:spChg chg="mod">
          <ac:chgData name="Joanne Quantick" userId="7bcebee2-8976-4197-a430-2c86669b783a" providerId="ADAL" clId="{9EB272A9-23BE-4316-9B7D-11AAEA409EF0}" dt="2026-07-06T20:06:18.627" v="1022" actId="1076"/>
          <ac:spMkLst>
            <pc:docMk/>
            <pc:sldMk cId="2022955935" sldId="258"/>
            <ac:spMk id="16" creationId="{00000000-0000-0000-0000-000000000000}"/>
          </ac:spMkLst>
        </pc:spChg>
        <pc:spChg chg="mod">
          <ac:chgData name="Joanne Quantick" userId="7bcebee2-8976-4197-a430-2c86669b783a" providerId="ADAL" clId="{9EB272A9-23BE-4316-9B7D-11AAEA409EF0}" dt="2026-07-06T20:01:18.408" v="1010" actId="20577"/>
          <ac:spMkLst>
            <pc:docMk/>
            <pc:sldMk cId="2022955935" sldId="258"/>
            <ac:spMk id="17" creationId="{00000000-0000-0000-0000-000000000000}"/>
          </ac:spMkLst>
        </pc:spChg>
        <pc:spChg chg="mod">
          <ac:chgData name="Joanne Quantick" userId="7bcebee2-8976-4197-a430-2c86669b783a" providerId="ADAL" clId="{9EB272A9-23BE-4316-9B7D-11AAEA409EF0}" dt="2026-07-06T19:57:14.577" v="767" actId="20577"/>
          <ac:spMkLst>
            <pc:docMk/>
            <pc:sldMk cId="2022955935" sldId="258"/>
            <ac:spMk id="20" creationId="{00000000-0000-0000-0000-000000000000}"/>
          </ac:spMkLst>
        </pc:spChg>
        <pc:spChg chg="mod">
          <ac:chgData name="Joanne Quantick" userId="7bcebee2-8976-4197-a430-2c86669b783a" providerId="ADAL" clId="{9EB272A9-23BE-4316-9B7D-11AAEA409EF0}" dt="2026-07-06T20:06:42.116" v="1119" actId="1076"/>
          <ac:spMkLst>
            <pc:docMk/>
            <pc:sldMk cId="2022955935" sldId="258"/>
            <ac:spMk id="22" creationId="{00000000-0000-0000-0000-000000000000}"/>
          </ac:spMkLst>
        </pc:spChg>
        <pc:spChg chg="mod">
          <ac:chgData name="Joanne Quantick" userId="7bcebee2-8976-4197-a430-2c86669b783a" providerId="ADAL" clId="{9EB272A9-23BE-4316-9B7D-11AAEA409EF0}" dt="2026-07-06T20:01:08.636" v="965" actId="20577"/>
          <ac:spMkLst>
            <pc:docMk/>
            <pc:sldMk cId="2022955935" sldId="258"/>
            <ac:spMk id="23" creationId="{00000000-0000-0000-0000-000000000000}"/>
          </ac:spMkLst>
        </pc:spChg>
        <pc:spChg chg="del">
          <ac:chgData name="Joanne Quantick" userId="7bcebee2-8976-4197-a430-2c86669b783a" providerId="ADAL" clId="{9EB272A9-23BE-4316-9B7D-11AAEA409EF0}" dt="2026-07-06T19:57:18.735" v="768" actId="478"/>
          <ac:spMkLst>
            <pc:docMk/>
            <pc:sldMk cId="2022955935" sldId="258"/>
            <ac:spMk id="24" creationId="{00000000-0000-0000-0000-000000000000}"/>
          </ac:spMkLst>
        </pc:spChg>
        <pc:spChg chg="del">
          <ac:chgData name="Joanne Quantick" userId="7bcebee2-8976-4197-a430-2c86669b783a" providerId="ADAL" clId="{9EB272A9-23BE-4316-9B7D-11AAEA409EF0}" dt="2026-07-06T19:50:19.563" v="555" actId="478"/>
          <ac:spMkLst>
            <pc:docMk/>
            <pc:sldMk cId="2022955935" sldId="258"/>
            <ac:spMk id="25" creationId="{00000000-0000-0000-0000-000000000000}"/>
          </ac:spMkLst>
        </pc:spChg>
      </pc:sldChg>
      <pc:sldChg chg="del">
        <pc:chgData name="Joanne Quantick" userId="7bcebee2-8976-4197-a430-2c86669b783a" providerId="ADAL" clId="{9EB272A9-23BE-4316-9B7D-11AAEA409EF0}" dt="2026-07-06T20:03:56.522" v="1011" actId="47"/>
        <pc:sldMkLst>
          <pc:docMk/>
          <pc:sldMk cId="2550005510" sldId="259"/>
        </pc:sldMkLst>
      </pc:sldChg>
      <pc:sldChg chg="del">
        <pc:chgData name="Joanne Quantick" userId="7bcebee2-8976-4197-a430-2c86669b783a" providerId="ADAL" clId="{9EB272A9-23BE-4316-9B7D-11AAEA409EF0}" dt="2026-07-06T20:03:58.110" v="1012" actId="47"/>
        <pc:sldMkLst>
          <pc:docMk/>
          <pc:sldMk cId="427943720" sldId="260"/>
        </pc:sldMkLst>
      </pc:sldChg>
      <pc:sldChg chg="addSp delSp modSp mod">
        <pc:chgData name="Joanne Quantick" userId="7bcebee2-8976-4197-a430-2c86669b783a" providerId="ADAL" clId="{9EB272A9-23BE-4316-9B7D-11AAEA409EF0}" dt="2026-07-06T20:22:19.709" v="2293" actId="1076"/>
        <pc:sldMkLst>
          <pc:docMk/>
          <pc:sldMk cId="2282579087" sldId="261"/>
        </pc:sldMkLst>
        <pc:spChg chg="mod">
          <ac:chgData name="Joanne Quantick" userId="7bcebee2-8976-4197-a430-2c86669b783a" providerId="ADAL" clId="{9EB272A9-23BE-4316-9B7D-11AAEA409EF0}" dt="2026-07-06T20:10:59.687" v="1181" actId="1076"/>
          <ac:spMkLst>
            <pc:docMk/>
            <pc:sldMk cId="2282579087" sldId="261"/>
            <ac:spMk id="2" creationId="{00000000-0000-0000-0000-000000000000}"/>
          </ac:spMkLst>
        </pc:spChg>
        <pc:spChg chg="add mod">
          <ac:chgData name="Joanne Quantick" userId="7bcebee2-8976-4197-a430-2c86669b783a" providerId="ADAL" clId="{9EB272A9-23BE-4316-9B7D-11AAEA409EF0}" dt="2026-07-06T20:22:19.709" v="2293" actId="1076"/>
          <ac:spMkLst>
            <pc:docMk/>
            <pc:sldMk cId="2282579087" sldId="261"/>
            <ac:spMk id="3" creationId="{8B06A1DC-3651-7964-F2EE-86AF07757A7E}"/>
          </ac:spMkLst>
        </pc:spChg>
        <pc:spChg chg="del mod">
          <ac:chgData name="Joanne Quantick" userId="7bcebee2-8976-4197-a430-2c86669b783a" providerId="ADAL" clId="{9EB272A9-23BE-4316-9B7D-11AAEA409EF0}" dt="2026-07-06T20:05:50.363" v="1015" actId="478"/>
          <ac:spMkLst>
            <pc:docMk/>
            <pc:sldMk cId="2282579087" sldId="261"/>
            <ac:spMk id="4" creationId="{00000000-0000-0000-0000-000000000000}"/>
          </ac:spMkLst>
        </pc:spChg>
        <pc:spChg chg="del">
          <ac:chgData name="Joanne Quantick" userId="7bcebee2-8976-4197-a430-2c86669b783a" providerId="ADAL" clId="{9EB272A9-23BE-4316-9B7D-11AAEA409EF0}" dt="2026-07-06T20:05:57.447" v="1018" actId="478"/>
          <ac:spMkLst>
            <pc:docMk/>
            <pc:sldMk cId="2282579087" sldId="261"/>
            <ac:spMk id="9" creationId="{00000000-0000-0000-0000-000000000000}"/>
          </ac:spMkLst>
        </pc:spChg>
        <pc:spChg chg="del">
          <ac:chgData name="Joanne Quantick" userId="7bcebee2-8976-4197-a430-2c86669b783a" providerId="ADAL" clId="{9EB272A9-23BE-4316-9B7D-11AAEA409EF0}" dt="2026-07-06T20:07:24.075" v="1128" actId="478"/>
          <ac:spMkLst>
            <pc:docMk/>
            <pc:sldMk cId="2282579087" sldId="261"/>
            <ac:spMk id="11" creationId="{00000000-0000-0000-0000-000000000000}"/>
          </ac:spMkLst>
        </pc:spChg>
        <pc:spChg chg="del mod">
          <ac:chgData name="Joanne Quantick" userId="7bcebee2-8976-4197-a430-2c86669b783a" providerId="ADAL" clId="{9EB272A9-23BE-4316-9B7D-11AAEA409EF0}" dt="2026-07-06T20:07:09.898" v="1123" actId="478"/>
          <ac:spMkLst>
            <pc:docMk/>
            <pc:sldMk cId="2282579087" sldId="261"/>
            <ac:spMk id="13" creationId="{00000000-0000-0000-0000-000000000000}"/>
          </ac:spMkLst>
        </pc:spChg>
        <pc:spChg chg="del">
          <ac:chgData name="Joanne Quantick" userId="7bcebee2-8976-4197-a430-2c86669b783a" providerId="ADAL" clId="{9EB272A9-23BE-4316-9B7D-11AAEA409EF0}" dt="2026-07-06T20:05:47.548" v="1013" actId="478"/>
          <ac:spMkLst>
            <pc:docMk/>
            <pc:sldMk cId="2282579087" sldId="261"/>
            <ac:spMk id="14" creationId="{00000000-0000-0000-0000-000000000000}"/>
          </ac:spMkLst>
        </pc:spChg>
        <pc:spChg chg="del">
          <ac:chgData name="Joanne Quantick" userId="7bcebee2-8976-4197-a430-2c86669b783a" providerId="ADAL" clId="{9EB272A9-23BE-4316-9B7D-11AAEA409EF0}" dt="2026-07-06T20:07:17.815" v="1126" actId="478"/>
          <ac:spMkLst>
            <pc:docMk/>
            <pc:sldMk cId="2282579087" sldId="261"/>
            <ac:spMk id="15" creationId="{00000000-0000-0000-0000-000000000000}"/>
          </ac:spMkLst>
        </pc:spChg>
        <pc:spChg chg="del">
          <ac:chgData name="Joanne Quantick" userId="7bcebee2-8976-4197-a430-2c86669b783a" providerId="ADAL" clId="{9EB272A9-23BE-4316-9B7D-11AAEA409EF0}" dt="2026-07-06T20:07:15.638" v="1125" actId="478"/>
          <ac:spMkLst>
            <pc:docMk/>
            <pc:sldMk cId="2282579087" sldId="261"/>
            <ac:spMk id="16" creationId="{00000000-0000-0000-0000-000000000000}"/>
          </ac:spMkLst>
        </pc:spChg>
        <pc:spChg chg="del">
          <ac:chgData name="Joanne Quantick" userId="7bcebee2-8976-4197-a430-2c86669b783a" providerId="ADAL" clId="{9EB272A9-23BE-4316-9B7D-11AAEA409EF0}" dt="2026-07-06T20:07:20.711" v="1127" actId="478"/>
          <ac:spMkLst>
            <pc:docMk/>
            <pc:sldMk cId="2282579087" sldId="261"/>
            <ac:spMk id="17" creationId="{00000000-0000-0000-0000-000000000000}"/>
          </ac:spMkLst>
        </pc:spChg>
        <pc:spChg chg="del">
          <ac:chgData name="Joanne Quantick" userId="7bcebee2-8976-4197-a430-2c86669b783a" providerId="ADAL" clId="{9EB272A9-23BE-4316-9B7D-11AAEA409EF0}" dt="2026-07-06T20:07:07.629" v="1121" actId="478"/>
          <ac:spMkLst>
            <pc:docMk/>
            <pc:sldMk cId="2282579087" sldId="261"/>
            <ac:spMk id="18" creationId="{00000000-0000-0000-0000-000000000000}"/>
          </ac:spMkLst>
        </pc:spChg>
        <pc:spChg chg="del">
          <ac:chgData name="Joanne Quantick" userId="7bcebee2-8976-4197-a430-2c86669b783a" providerId="ADAL" clId="{9EB272A9-23BE-4316-9B7D-11AAEA409EF0}" dt="2026-07-06T20:07:12.406" v="1124" actId="478"/>
          <ac:spMkLst>
            <pc:docMk/>
            <pc:sldMk cId="2282579087" sldId="261"/>
            <ac:spMk id="19" creationId="{00000000-0000-0000-0000-000000000000}"/>
          </ac:spMkLst>
        </pc:spChg>
        <pc:spChg chg="del">
          <ac:chgData name="Joanne Quantick" userId="7bcebee2-8976-4197-a430-2c86669b783a" providerId="ADAL" clId="{9EB272A9-23BE-4316-9B7D-11AAEA409EF0}" dt="2026-07-06T20:05:54.537" v="1017" actId="478"/>
          <ac:spMkLst>
            <pc:docMk/>
            <pc:sldMk cId="2282579087" sldId="261"/>
            <ac:spMk id="20" creationId="{00000000-0000-0000-0000-000000000000}"/>
          </ac:spMkLst>
        </pc:spChg>
        <pc:spChg chg="del">
          <ac:chgData name="Joanne Quantick" userId="7bcebee2-8976-4197-a430-2c86669b783a" providerId="ADAL" clId="{9EB272A9-23BE-4316-9B7D-11AAEA409EF0}" dt="2026-07-06T20:07:05.201" v="1120" actId="478"/>
          <ac:spMkLst>
            <pc:docMk/>
            <pc:sldMk cId="2282579087" sldId="261"/>
            <ac:spMk id="21" creationId="{00000000-0000-0000-0000-000000000000}"/>
          </ac:spMkLst>
        </pc:spChg>
      </pc:sldChg>
      <pc:sldChg chg="del">
        <pc:chgData name="Joanne Quantick" userId="7bcebee2-8976-4197-a430-2c86669b783a" providerId="ADAL" clId="{9EB272A9-23BE-4316-9B7D-11AAEA409EF0}" dt="2026-07-06T20:09:47.561" v="1129" actId="47"/>
        <pc:sldMkLst>
          <pc:docMk/>
          <pc:sldMk cId="433479899" sldId="26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27BCA-F21E-4824-86C8-B6153BC4AB3D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F5C39-2E2D-4A16-A620-3E6BAF504D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6653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27BCA-F21E-4824-86C8-B6153BC4AB3D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F5C39-2E2D-4A16-A620-3E6BAF504D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83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27BCA-F21E-4824-86C8-B6153BC4AB3D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F5C39-2E2D-4A16-A620-3E6BAF504D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166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27BCA-F21E-4824-86C8-B6153BC4AB3D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F5C39-2E2D-4A16-A620-3E6BAF504D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1919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27BCA-F21E-4824-86C8-B6153BC4AB3D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F5C39-2E2D-4A16-A620-3E6BAF504D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6326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27BCA-F21E-4824-86C8-B6153BC4AB3D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F5C39-2E2D-4A16-A620-3E6BAF504D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1796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27BCA-F21E-4824-86C8-B6153BC4AB3D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F5C39-2E2D-4A16-A620-3E6BAF504D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7609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27BCA-F21E-4824-86C8-B6153BC4AB3D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F5C39-2E2D-4A16-A620-3E6BAF504D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3536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27BCA-F21E-4824-86C8-B6153BC4AB3D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F5C39-2E2D-4A16-A620-3E6BAF504D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2235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27BCA-F21E-4824-86C8-B6153BC4AB3D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F5C39-2E2D-4A16-A620-3E6BAF504D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5470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27BCA-F21E-4824-86C8-B6153BC4AB3D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F5C39-2E2D-4A16-A620-3E6BAF504D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4164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827BCA-F21E-4824-86C8-B6153BC4AB3D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EF5C39-2E2D-4A16-A620-3E6BAF504D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9362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Slide Background Fill">
            <a:extLst>
              <a:ext uri="{FF2B5EF4-FFF2-40B4-BE49-F238E27FC236}">
                <a16:creationId xmlns:a16="http://schemas.microsoft.com/office/drawing/2014/main" id="{C7D023E4-8DE1-436E-9847-ED6A4B4B04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1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33" name="Group 1032">
            <a:extLst>
              <a:ext uri="{FF2B5EF4-FFF2-40B4-BE49-F238E27FC236}">
                <a16:creationId xmlns:a16="http://schemas.microsoft.com/office/drawing/2014/main" id="{E4556D3F-F9E0-4DD4-A96F-6A8297B924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929"/>
            <a:ext cx="12188952" cy="3490956"/>
            <a:chOff x="651279" y="598259"/>
            <a:chExt cx="10889442" cy="5680742"/>
          </a:xfrm>
        </p:grpSpPr>
        <p:sp>
          <p:nvSpPr>
            <p:cNvPr id="1034" name="Color">
              <a:extLst>
                <a:ext uri="{FF2B5EF4-FFF2-40B4-BE49-F238E27FC236}">
                  <a16:creationId xmlns:a16="http://schemas.microsoft.com/office/drawing/2014/main" id="{86D4FF5D-6473-4BE3-A6EC-40CE250274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35" name="Color">
              <a:extLst>
                <a:ext uri="{FF2B5EF4-FFF2-40B4-BE49-F238E27FC236}">
                  <a16:creationId xmlns:a16="http://schemas.microsoft.com/office/drawing/2014/main" id="{993888FB-861F-4B4A-819C-BEB6D558A8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026" name="Picture 2" descr="Home - Gwladys Street Community Primary ...">
            <a:extLst>
              <a:ext uri="{FF2B5EF4-FFF2-40B4-BE49-F238E27FC236}">
                <a16:creationId xmlns:a16="http://schemas.microsoft.com/office/drawing/2014/main" id="{F7C7913F-D3FF-F456-623D-C2C0BAD3F3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" b="59"/>
          <a:stretch>
            <a:fillRect/>
          </a:stretch>
        </p:blipFill>
        <p:spPr bwMode="auto">
          <a:xfrm>
            <a:off x="6803647" y="1065276"/>
            <a:ext cx="4730214" cy="4727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37" name="Group 1036">
            <a:extLst>
              <a:ext uri="{FF2B5EF4-FFF2-40B4-BE49-F238E27FC236}">
                <a16:creationId xmlns:a16="http://schemas.microsoft.com/office/drawing/2014/main" id="{65EABBED-2B80-4B13-A7A8-1D34C4A027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88952" cy="6858000"/>
            <a:chOff x="0" y="0"/>
            <a:chExt cx="12188952" cy="6858000"/>
          </a:xfrm>
        </p:grpSpPr>
        <p:sp>
          <p:nvSpPr>
            <p:cNvPr id="1038" name="Freeform: Shape 1037">
              <a:extLst>
                <a:ext uri="{FF2B5EF4-FFF2-40B4-BE49-F238E27FC236}">
                  <a16:creationId xmlns:a16="http://schemas.microsoft.com/office/drawing/2014/main" id="{73A7A746-A7C1-443C-9B24-406D222452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9" name="Freeform: Shape 1038">
              <a:extLst>
                <a:ext uri="{FF2B5EF4-FFF2-40B4-BE49-F238E27FC236}">
                  <a16:creationId xmlns:a16="http://schemas.microsoft.com/office/drawing/2014/main" id="{1D71425D-6031-4121-BA40-815DACCD0E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0" name="Freeform: Shape 1039">
              <a:extLst>
                <a:ext uri="{FF2B5EF4-FFF2-40B4-BE49-F238E27FC236}">
                  <a16:creationId xmlns:a16="http://schemas.microsoft.com/office/drawing/2014/main" id="{67A43343-A25B-49D5-9967-D5647ADF70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1" name="Freeform: Shape 1040">
              <a:extLst>
                <a:ext uri="{FF2B5EF4-FFF2-40B4-BE49-F238E27FC236}">
                  <a16:creationId xmlns:a16="http://schemas.microsoft.com/office/drawing/2014/main" id="{F066E434-22B6-48A1-BC19-A80163E819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2" name="Freeform: Shape 1041">
              <a:extLst>
                <a:ext uri="{FF2B5EF4-FFF2-40B4-BE49-F238E27FC236}">
                  <a16:creationId xmlns:a16="http://schemas.microsoft.com/office/drawing/2014/main" id="{35470CE2-E5F8-489C-84E9-775AE8D3E3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3" name="Freeform: Shape 1042">
              <a:extLst>
                <a:ext uri="{FF2B5EF4-FFF2-40B4-BE49-F238E27FC236}">
                  <a16:creationId xmlns:a16="http://schemas.microsoft.com/office/drawing/2014/main" id="{12435DD6-F0FB-492A-9267-CE09EC2C5D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4" name="Freeform: Shape 1043">
              <a:extLst>
                <a:ext uri="{FF2B5EF4-FFF2-40B4-BE49-F238E27FC236}">
                  <a16:creationId xmlns:a16="http://schemas.microsoft.com/office/drawing/2014/main" id="{5B17117C-64EA-4B8B-9DDC-D10E947C46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0A75CD4-A7B8-C8C7-96B6-4683F1218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958" y="1014574"/>
            <a:ext cx="6177282" cy="222676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800" b="1" dirty="0">
                <a:solidFill>
                  <a:schemeClr val="bg1"/>
                </a:solidFill>
              </a:rPr>
              <a:t>RWI Spelling at </a:t>
            </a:r>
            <a:br>
              <a:rPr lang="en-US" sz="4800" b="1" dirty="0">
                <a:solidFill>
                  <a:schemeClr val="bg1"/>
                </a:solidFill>
              </a:rPr>
            </a:br>
            <a:r>
              <a:rPr lang="en-US" sz="4800" b="1" dirty="0">
                <a:solidFill>
                  <a:schemeClr val="bg1"/>
                </a:solidFill>
              </a:rPr>
              <a:t>Gwladys Street</a:t>
            </a:r>
            <a:br>
              <a:rPr lang="en-US" sz="4800" b="1" dirty="0">
                <a:solidFill>
                  <a:schemeClr val="bg1"/>
                </a:solidFill>
              </a:rPr>
            </a:br>
            <a:r>
              <a:rPr lang="en-US" sz="4800" b="1" dirty="0">
                <a:solidFill>
                  <a:schemeClr val="bg1"/>
                </a:solidFill>
              </a:rPr>
              <a:t>Pupil Voice</a:t>
            </a:r>
            <a:endParaRPr lang="en-US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453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3037" y="1122363"/>
            <a:ext cx="10393250" cy="2387600"/>
          </a:xfrm>
        </p:spPr>
        <p:txBody>
          <a:bodyPr/>
          <a:lstStyle/>
          <a:p>
            <a:r>
              <a:rPr lang="en-GB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your favourite thing about spelling?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2552" y="296214"/>
            <a:ext cx="2562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“Videos are fun”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72755" y="425003"/>
            <a:ext cx="27174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“Fun when we have the chance to do partner work.”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067540" y="3786389"/>
            <a:ext cx="27947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“I like dots and dashes and word changers.”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2552" y="3786389"/>
            <a:ext cx="19468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“Videos are fun- the aliens are cool!”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888901" y="4834823"/>
            <a:ext cx="2481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“It is helpful having the same partner each day.”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125792" y="4887533"/>
            <a:ext cx="2395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“I like four in a row.”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86366" y="1268465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“It really helps me.”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521261" y="1122363"/>
            <a:ext cx="4056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“I like choose the right word.”</a:t>
            </a:r>
          </a:p>
        </p:txBody>
      </p:sp>
    </p:spTree>
    <p:extLst>
      <p:ext uri="{BB962C8B-B14F-4D97-AF65-F5344CB8AC3E}">
        <p14:creationId xmlns:p14="http://schemas.microsoft.com/office/powerpoint/2010/main" val="1989900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one thing you would change or improve about spelling sessions?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05307" y="3808078"/>
            <a:ext cx="31295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“I would keep everything the same and keep the units consistent.”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32565" y="3727547"/>
            <a:ext cx="20734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“It would be good to use our jotters more.”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406064" y="4650877"/>
            <a:ext cx="2112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“More team activities.”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05307" y="5173669"/>
            <a:ext cx="33871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“Sometimes change partners so we work with different people to support.”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39549" y="5273972"/>
            <a:ext cx="19189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“Make some sessions more exciting.”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379596" y="5907454"/>
            <a:ext cx="22538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“Rewards for positive spelling test scores.”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36D8378-0D65-1E9C-7263-43692750C6B3}"/>
              </a:ext>
            </a:extLst>
          </p:cNvPr>
          <p:cNvSpPr txBox="1"/>
          <p:nvPr/>
        </p:nvSpPr>
        <p:spPr>
          <a:xfrm>
            <a:off x="4447637" y="3727547"/>
            <a:ext cx="19189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“Some children discussed how they would like more challenge.”</a:t>
            </a:r>
          </a:p>
        </p:txBody>
      </p:sp>
    </p:spTree>
    <p:extLst>
      <p:ext uri="{BB962C8B-B14F-4D97-AF65-F5344CB8AC3E}">
        <p14:creationId xmlns:p14="http://schemas.microsoft.com/office/powerpoint/2010/main" val="2022955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30916"/>
            <a:ext cx="10515600" cy="1664930"/>
          </a:xfrm>
        </p:spPr>
        <p:txBody>
          <a:bodyPr>
            <a:noAutofit/>
          </a:bodyPr>
          <a:lstStyle/>
          <a:p>
            <a:pPr algn="ctr"/>
            <a:r>
              <a:rPr lang="en-GB" sz="6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Feedback about </a:t>
            </a:r>
            <a:br>
              <a:rPr lang="en-GB" sz="6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6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RWI Spelling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06A1DC-3651-7964-F2EE-86AF07757A7E}"/>
              </a:ext>
            </a:extLst>
          </p:cNvPr>
          <p:cNvSpPr txBox="1"/>
          <p:nvPr/>
        </p:nvSpPr>
        <p:spPr>
          <a:xfrm>
            <a:off x="968051" y="2128568"/>
            <a:ext cx="10255898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Pupils enjoy spelling lessons a lot- the videos help, and it makes learning spelling patterns and rules easier.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Pupils at Gwladys Street feel like they can access spelling materials and lessons well and feel confident in their sessions. Some children discussed how they would love more challenge.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There was a consensus from KS2 children that they felt like their spelling has improved since the start of the academic year.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Most children like the spelling alien characters and thought they are fun. Older children feel like they have outgrown the characters slightly.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Children were very clear in the different spelling activities they enjoyed and could name them.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Children felt like spelling words in new units was just right and recognised that some spelling rules and patterns are easier and harder to grasp than others.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Children know how to help themselves in spelling sessions.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Children feel like spelling sessions helps them out in other areas of the curriculum.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25790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340</Words>
  <Application>Microsoft Office PowerPoint</Application>
  <PresentationFormat>Widescreen</PresentationFormat>
  <Paragraphs>27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RWI Spelling at  Gwladys Street Pupil Voice</vt:lpstr>
      <vt:lpstr>What is your favourite thing about spelling? </vt:lpstr>
      <vt:lpstr>What is one thing you would change or improve about spelling sessions? </vt:lpstr>
      <vt:lpstr>General Feedback about  RWI Spelling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do you enjoy most about Read, Write, Inc?</dc:title>
  <dc:creator>User</dc:creator>
  <cp:lastModifiedBy>Joanne Quantick</cp:lastModifiedBy>
  <cp:revision>4</cp:revision>
  <dcterms:created xsi:type="dcterms:W3CDTF">2022-11-09T10:15:48Z</dcterms:created>
  <dcterms:modified xsi:type="dcterms:W3CDTF">2026-07-06T20:22:22Z</dcterms:modified>
</cp:coreProperties>
</file>